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5.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6.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7.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8.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9.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10.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11.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1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1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1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1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16.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17.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18.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19.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0.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1.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4.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25.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6.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27.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8.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29.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30.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31.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32.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33.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4.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35.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36.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37.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38.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39.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4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41.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42.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43.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44.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45.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46.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47.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48.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49.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50.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51.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52.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53.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54.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55.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56.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2"/>
    <p:sldMasterId id="2147483656" r:id="rId3"/>
    <p:sldMasterId id="2147483660" r:id="rId4"/>
    <p:sldMasterId id="2147483664" r:id="rId5"/>
    <p:sldMasterId id="2147483668" r:id="rId6"/>
    <p:sldMasterId id="2147483672" r:id="rId7"/>
    <p:sldMasterId id="2147483676" r:id="rId8"/>
    <p:sldMasterId id="2147483680" r:id="rId9"/>
    <p:sldMasterId id="2147483684" r:id="rId10"/>
    <p:sldMasterId id="2147483688" r:id="rId11"/>
    <p:sldMasterId id="2147483692" r:id="rId12"/>
    <p:sldMasterId id="2147483696" r:id="rId13"/>
    <p:sldMasterId id="2147483700" r:id="rId14"/>
    <p:sldMasterId id="2147483704" r:id="rId15"/>
    <p:sldMasterId id="2147483708" r:id="rId16"/>
    <p:sldMasterId id="2147483712" r:id="rId17"/>
    <p:sldMasterId id="2147483716" r:id="rId18"/>
    <p:sldMasterId id="2147483720" r:id="rId19"/>
    <p:sldMasterId id="2147483724" r:id="rId20"/>
    <p:sldMasterId id="2147483728" r:id="rId21"/>
    <p:sldMasterId id="2147483732" r:id="rId22"/>
    <p:sldMasterId id="2147483736" r:id="rId23"/>
    <p:sldMasterId id="2147483740" r:id="rId24"/>
    <p:sldMasterId id="2147483744" r:id="rId25"/>
    <p:sldMasterId id="2147483748" r:id="rId26"/>
    <p:sldMasterId id="2147483752" r:id="rId27"/>
    <p:sldMasterId id="2147483756" r:id="rId28"/>
    <p:sldMasterId id="2147483760" r:id="rId29"/>
    <p:sldMasterId id="2147483764" r:id="rId30"/>
    <p:sldMasterId id="2147483768" r:id="rId31"/>
    <p:sldMasterId id="2147483772" r:id="rId32"/>
    <p:sldMasterId id="2147483776" r:id="rId33"/>
    <p:sldMasterId id="2147483780" r:id="rId34"/>
    <p:sldMasterId id="2147483784" r:id="rId35"/>
    <p:sldMasterId id="2147483788" r:id="rId36"/>
    <p:sldMasterId id="2147483792" r:id="rId37"/>
    <p:sldMasterId id="2147483796" r:id="rId38"/>
    <p:sldMasterId id="2147483800" r:id="rId39"/>
    <p:sldMasterId id="2147483804" r:id="rId40"/>
    <p:sldMasterId id="2147483808" r:id="rId41"/>
    <p:sldMasterId id="2147483812" r:id="rId42"/>
    <p:sldMasterId id="2147483816" r:id="rId43"/>
    <p:sldMasterId id="2147483820" r:id="rId44"/>
    <p:sldMasterId id="2147483824" r:id="rId45"/>
    <p:sldMasterId id="2147483828" r:id="rId46"/>
    <p:sldMasterId id="2147483832" r:id="rId47"/>
    <p:sldMasterId id="2147483836" r:id="rId48"/>
    <p:sldMasterId id="2147483840" r:id="rId49"/>
    <p:sldMasterId id="2147483844" r:id="rId50"/>
    <p:sldMasterId id="2147483848" r:id="rId51"/>
    <p:sldMasterId id="2147483852" r:id="rId52"/>
    <p:sldMasterId id="2147483856" r:id="rId53"/>
    <p:sldMasterId id="2147483860" r:id="rId54"/>
    <p:sldMasterId id="2147483864" r:id="rId55"/>
    <p:sldMasterId id="2147483868" r:id="rId56"/>
    <p:sldMasterId id="2147483872" r:id="rId57"/>
  </p:sldMasterIdLst>
  <p:notesMasterIdLst>
    <p:notesMasterId r:id="rId74"/>
  </p:notesMasterIdLst>
  <p:handoutMasterIdLst>
    <p:handoutMasterId r:id="rId75"/>
  </p:handoutMasterIdLst>
  <p:sldIdLst>
    <p:sldId id="639" r:id="rId58"/>
    <p:sldId id="1265" r:id="rId59"/>
    <p:sldId id="1267" r:id="rId60"/>
    <p:sldId id="1268" r:id="rId61"/>
    <p:sldId id="1269" r:id="rId62"/>
    <p:sldId id="1272" r:id="rId63"/>
    <p:sldId id="1270" r:id="rId64"/>
    <p:sldId id="1284" r:id="rId65"/>
    <p:sldId id="1282" r:id="rId66"/>
    <p:sldId id="1271" r:id="rId67"/>
    <p:sldId id="1273" r:id="rId68"/>
    <p:sldId id="1275" r:id="rId69"/>
    <p:sldId id="1276" r:id="rId70"/>
    <p:sldId id="1277" r:id="rId71"/>
    <p:sldId id="1283" r:id="rId72"/>
    <p:sldId id="1279" r:id="rId73"/>
  </p:sldIdLst>
  <p:sldSz cx="21336000" cy="13335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lvl1pPr>
    <a:lvl2pPr marL="0" marR="0" indent="22860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lvl2pPr>
    <a:lvl3pPr marL="0" marR="0" indent="45720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lvl3pPr>
    <a:lvl4pPr marL="0" marR="0" indent="68580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lvl4pPr>
    <a:lvl5pPr marL="0" marR="0" indent="91440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lvl5pPr>
    <a:lvl6pPr marL="0" marR="0" indent="114300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lvl6pPr>
    <a:lvl7pPr marL="0" marR="0" indent="137160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lvl7pPr>
    <a:lvl8pPr marL="0" marR="0" indent="160020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lvl8pPr>
    <a:lvl9pPr marL="0" marR="0" indent="182880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lvl9pPr>
  </p:defaultTextStyle>
  <p:extLst>
    <p:ext uri="{521415D9-36F7-43E2-AB2F-B90AF26B5E84}">
      <p14:sectionLst xmlns:p14="http://schemas.microsoft.com/office/powerpoint/2010/main">
        <p14:section name="Intro" id="{43C8D80F-0983-42C0-8D71-D55BF5EE3D4D}">
          <p14:sldIdLst>
            <p14:sldId id="639"/>
            <p14:sldId id="1265"/>
            <p14:sldId id="1267"/>
            <p14:sldId id="1268"/>
            <p14:sldId id="1269"/>
            <p14:sldId id="1272"/>
            <p14:sldId id="1270"/>
            <p14:sldId id="1284"/>
            <p14:sldId id="1282"/>
            <p14:sldId id="1271"/>
            <p14:sldId id="1273"/>
            <p14:sldId id="1275"/>
            <p14:sldId id="1276"/>
            <p14:sldId id="1277"/>
            <p14:sldId id="1283"/>
            <p14:sldId id="1279"/>
          </p14:sldIdLst>
        </p14:section>
      </p14:sectionLst>
    </p:ext>
    <p:ext uri="{EFAFB233-063F-42B5-8137-9DF3F51BA10A}">
      <p15:sldGuideLst xmlns:p15="http://schemas.microsoft.com/office/powerpoint/2012/main">
        <p15:guide id="1" orient="horz" pos="1038">
          <p15:clr>
            <a:srgbClr val="A4A3A4"/>
          </p15:clr>
        </p15:guide>
        <p15:guide id="2" pos="350">
          <p15:clr>
            <a:srgbClr val="A4A3A4"/>
          </p15:clr>
        </p15:guide>
        <p15:guide id="3" pos="13090">
          <p15:clr>
            <a:srgbClr val="A4A3A4"/>
          </p15:clr>
        </p15:guide>
        <p15:guide id="4" orient="horz" pos="7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2728"/>
    <a:srgbClr val="2CA02C"/>
    <a:srgbClr val="0365C0"/>
    <a:srgbClr val="535353"/>
    <a:srgbClr val="FFFFFF"/>
    <a:srgbClr val="9366BD"/>
    <a:srgbClr val="2B9F2B"/>
    <a:srgbClr val="297DB7"/>
    <a:srgbClr val="E377C2"/>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29" autoAdjust="0"/>
    <p:restoredTop sz="95810" autoAdjust="0"/>
  </p:normalViewPr>
  <p:slideViewPr>
    <p:cSldViewPr snapToGrid="0">
      <p:cViewPr varScale="1">
        <p:scale>
          <a:sx n="49" d="100"/>
          <a:sy n="49" d="100"/>
        </p:scale>
        <p:origin x="787" y="96"/>
      </p:cViewPr>
      <p:guideLst>
        <p:guide orient="horz" pos="1038"/>
        <p:guide pos="350"/>
        <p:guide pos="13090"/>
        <p:guide orient="horz" pos="7824"/>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47" Type="http://schemas.openxmlformats.org/officeDocument/2006/relationships/slideMaster" Target="slideMasters/slideMaster47.xml"/><Relationship Id="rId63" Type="http://schemas.openxmlformats.org/officeDocument/2006/relationships/slide" Target="slides/slide6.xml"/><Relationship Id="rId68" Type="http://schemas.openxmlformats.org/officeDocument/2006/relationships/slide" Target="slides/slide11.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53" Type="http://schemas.openxmlformats.org/officeDocument/2006/relationships/slideMaster" Target="slideMasters/slideMaster53.xml"/><Relationship Id="rId58" Type="http://schemas.openxmlformats.org/officeDocument/2006/relationships/slide" Target="slides/slide1.xml"/><Relationship Id="rId66" Type="http://schemas.openxmlformats.org/officeDocument/2006/relationships/slide" Target="slides/slide9.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4.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Master" Target="slideMasters/slideMaster43.xml"/><Relationship Id="rId48" Type="http://schemas.openxmlformats.org/officeDocument/2006/relationships/slideMaster" Target="slideMasters/slideMaster48.xml"/><Relationship Id="rId56" Type="http://schemas.openxmlformats.org/officeDocument/2006/relationships/slideMaster" Target="slideMasters/slideMaster56.xml"/><Relationship Id="rId64" Type="http://schemas.openxmlformats.org/officeDocument/2006/relationships/slide" Target="slides/slide7.xml"/><Relationship Id="rId69" Type="http://schemas.openxmlformats.org/officeDocument/2006/relationships/slide" Target="slides/slide12.xml"/><Relationship Id="rId77"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Master" Target="slideMasters/slideMaster51.xml"/><Relationship Id="rId72" Type="http://schemas.openxmlformats.org/officeDocument/2006/relationships/slide" Target="slides/slide15.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Master" Target="slideMasters/slideMaster46.xml"/><Relationship Id="rId59" Type="http://schemas.openxmlformats.org/officeDocument/2006/relationships/slide" Target="slides/slide2.xml"/><Relationship Id="rId67" Type="http://schemas.openxmlformats.org/officeDocument/2006/relationships/slide" Target="slides/slide10.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54" Type="http://schemas.openxmlformats.org/officeDocument/2006/relationships/slideMaster" Target="slideMasters/slideMaster54.xml"/><Relationship Id="rId62" Type="http://schemas.openxmlformats.org/officeDocument/2006/relationships/slide" Target="slides/slide5.xml"/><Relationship Id="rId70" Type="http://schemas.openxmlformats.org/officeDocument/2006/relationships/slide" Target="slides/slide13.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Master" Target="slideMasters/slideMaster49.xml"/><Relationship Id="rId57" Type="http://schemas.openxmlformats.org/officeDocument/2006/relationships/slideMaster" Target="slideMasters/slideMaster57.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Master" Target="slideMasters/slideMaster44.xml"/><Relationship Id="rId52" Type="http://schemas.openxmlformats.org/officeDocument/2006/relationships/slideMaster" Target="slideMasters/slideMaster52.xml"/><Relationship Id="rId60" Type="http://schemas.openxmlformats.org/officeDocument/2006/relationships/slide" Target="slides/slide3.xml"/><Relationship Id="rId65" Type="http://schemas.openxmlformats.org/officeDocument/2006/relationships/slide" Target="slides/slide8.xml"/><Relationship Id="rId73" Type="http://schemas.openxmlformats.org/officeDocument/2006/relationships/slide" Target="slides/slide16.xml"/><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34" Type="http://schemas.openxmlformats.org/officeDocument/2006/relationships/slideMaster" Target="slideMasters/slideMaster34.xml"/><Relationship Id="rId50" Type="http://schemas.openxmlformats.org/officeDocument/2006/relationships/slideMaster" Target="slideMasters/slideMaster50.xml"/><Relationship Id="rId55" Type="http://schemas.openxmlformats.org/officeDocument/2006/relationships/slideMaster" Target="slideMasters/slideMaster55.xml"/><Relationship Id="rId76"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14.xml"/><Relationship Id="rId2" Type="http://schemas.openxmlformats.org/officeDocument/2006/relationships/slideMaster" Target="slideMasters/slideMaster2.xml"/><Relationship Id="rId29" Type="http://schemas.openxmlformats.org/officeDocument/2006/relationships/slideMaster" Target="slideMasters/slideMaster2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2B6EDC3-BA9C-4938-9259-53F81E2317C4}" type="datetimeFigureOut">
              <a:rPr lang="en-US" smtClean="0"/>
              <a:t>10/27/2025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B6BC9E1-2E7F-4251-957E-43BE5BED4D8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0" name="Shape 100"/>
          <p:cNvSpPr>
            <a:spLocks noGrp="1" noRot="1" noChangeAspect="1"/>
          </p:cNvSpPr>
          <p:nvPr>
            <p:ph type="sldImg"/>
          </p:nvPr>
        </p:nvSpPr>
        <p:spPr>
          <a:xfrm>
            <a:off x="1143000" y="685800"/>
            <a:ext cx="4572000" cy="3429000"/>
          </a:xfrm>
          <a:prstGeom prst="rect">
            <a:avLst/>
          </a:prstGeom>
        </p:spPr>
        <p:txBody>
          <a:bodyPr/>
          <a:lstStyle/>
          <a:p>
            <a:endParaRPr/>
          </a:p>
        </p:txBody>
      </p:sp>
      <p:sp>
        <p:nvSpPr>
          <p:cNvPr id="101" name="Shape 10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hf hdr="0" ftr="0" dt="0"/>
  <p:notesStyle>
    <a:lvl1pPr defTabSz="457200" latinLnBrk="0">
      <a:defRPr sz="2000">
        <a:latin typeface="Lucida Grande"/>
        <a:ea typeface="Lucida Grande"/>
        <a:cs typeface="Lucida Grande"/>
        <a:sym typeface="Lucida Grande"/>
      </a:defRPr>
    </a:lvl1pPr>
    <a:lvl2pPr indent="228600" defTabSz="457200" latinLnBrk="0">
      <a:defRPr sz="2000">
        <a:latin typeface="Lucida Grande"/>
        <a:ea typeface="Lucida Grande"/>
        <a:cs typeface="Lucida Grande"/>
        <a:sym typeface="Lucida Grande"/>
      </a:defRPr>
    </a:lvl2pPr>
    <a:lvl3pPr indent="457200" defTabSz="457200" latinLnBrk="0">
      <a:defRPr sz="2000">
        <a:latin typeface="Lucida Grande"/>
        <a:ea typeface="Lucida Grande"/>
        <a:cs typeface="Lucida Grande"/>
        <a:sym typeface="Lucida Grande"/>
      </a:defRPr>
    </a:lvl3pPr>
    <a:lvl4pPr indent="685800" defTabSz="457200" latinLnBrk="0">
      <a:defRPr sz="2000">
        <a:latin typeface="Lucida Grande"/>
        <a:ea typeface="Lucida Grande"/>
        <a:cs typeface="Lucida Grande"/>
        <a:sym typeface="Lucida Grande"/>
      </a:defRPr>
    </a:lvl4pPr>
    <a:lvl5pPr indent="914400" defTabSz="457200" latinLnBrk="0">
      <a:defRPr sz="2000">
        <a:latin typeface="Lucida Grande"/>
        <a:ea typeface="Lucida Grande"/>
        <a:cs typeface="Lucida Grande"/>
        <a:sym typeface="Lucida Grande"/>
      </a:defRPr>
    </a:lvl5pPr>
    <a:lvl6pPr indent="1143000" defTabSz="457200" latinLnBrk="0">
      <a:defRPr sz="2000">
        <a:latin typeface="Lucida Grande"/>
        <a:ea typeface="Lucida Grande"/>
        <a:cs typeface="Lucida Grande"/>
        <a:sym typeface="Lucida Grande"/>
      </a:defRPr>
    </a:lvl6pPr>
    <a:lvl7pPr indent="1371600" defTabSz="457200" latinLnBrk="0">
      <a:defRPr sz="2000">
        <a:latin typeface="Lucida Grande"/>
        <a:ea typeface="Lucida Grande"/>
        <a:cs typeface="Lucida Grande"/>
        <a:sym typeface="Lucida Grande"/>
      </a:defRPr>
    </a:lvl7pPr>
    <a:lvl8pPr indent="1600200" defTabSz="457200" latinLnBrk="0">
      <a:defRPr sz="2000">
        <a:latin typeface="Lucida Grande"/>
        <a:ea typeface="Lucida Grande"/>
        <a:cs typeface="Lucida Grande"/>
        <a:sym typeface="Lucida Grande"/>
      </a:defRPr>
    </a:lvl8pPr>
    <a:lvl9pPr indent="1828800" defTabSz="457200" latinLnBrk="0">
      <a:defRPr sz="2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idx="1"/>
          </p:nvPr>
        </p:nvSpPr>
        <p:spPr/>
        <p:txBody>
          <a:bodyPr/>
          <a:lstStyle/>
          <a:p>
            <a:r>
              <a:rPr lang="pt-PT" altLang="en-US"/>
              <a:t>Hi everyone. My name is Joe-Ow, I’m the first author of this paper where we compare stochastic and ray-tracing datasets for ML in Wireless. </a:t>
            </a:r>
          </a:p>
          <a:p>
            <a:r>
              <a:rPr lang="pt-PT" altLang="en-US"/>
              <a:t>I think this is one of the rare times where all co-authors of a paper are present in the same session. This should lead to the most accurate presentation of this work, because they will all be able to correct me if/when I overstep.</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idx="1"/>
          </p:nvPr>
        </p:nvSpPr>
        <p:spPr/>
        <p:txBody>
          <a:bodyPr/>
          <a:lstStyle/>
          <a:p>
            <a:pPr lvl="0"/>
            <a:r>
              <a:rPr lang="pt-PT" altLang="en-US">
                <a:sym typeface="+mn-ea"/>
              </a:rPr>
              <a:t>Final slide on simulation configurations. We have common and task specific settings: </a:t>
            </a:r>
          </a:p>
          <a:p>
            <a:pPr lvl="0"/>
            <a:endParaRPr lang="pt-PT" altLang="en-US">
              <a:sym typeface="+mn-ea"/>
            </a:endParaRPr>
          </a:p>
          <a:p>
            <a:pPr lvl="0"/>
            <a:r>
              <a:rPr lang="pt-PT" altLang="en-US" b="1">
                <a:sym typeface="+mn-ea"/>
              </a:rPr>
              <a:t>(click1)</a:t>
            </a:r>
            <a:r>
              <a:rPr lang="pt-PT" altLang="en-US">
                <a:sym typeface="+mn-ea"/>
              </a:rPr>
              <a:t> Common: 3.5 GHz carrier, Δf=15 kHz, ULA with λ/2 spacing, no additive noise (focus on intrinsic channel structure).</a:t>
            </a:r>
          </a:p>
          <a:p>
            <a:pPr lvl="0"/>
            <a:r>
              <a:rPr lang="pt-PT" altLang="en-US" b="1">
                <a:sym typeface="+mn-ea"/>
              </a:rPr>
              <a:t>(click2)</a:t>
            </a:r>
            <a:r>
              <a:rPr lang="pt-PT" altLang="en-US">
                <a:sym typeface="+mn-ea"/>
              </a:rPr>
              <a:t> We use 200k samples for prediction, 50k for compression</a:t>
            </a:r>
          </a:p>
          <a:p>
            <a:pPr lvl="0"/>
            <a:r>
              <a:rPr lang="pt-PT" altLang="en-US" b="1">
                <a:sym typeface="+mn-ea"/>
              </a:rPr>
              <a:t>(click3)</a:t>
            </a:r>
            <a:r>
              <a:rPr lang="pt-PT" altLang="en-US">
                <a:sym typeface="+mn-ea"/>
              </a:rPr>
              <a:t> Doppler is only enable in the prediction task, at ~100 Hz (equivalent to 10m/s at 3.5 GHz)</a:t>
            </a:r>
          </a:p>
          <a:p>
            <a:pPr lvl="0"/>
            <a:r>
              <a:rPr lang="pt-PT" altLang="en-US" b="1">
                <a:sym typeface="+mn-ea"/>
              </a:rPr>
              <a:t>(click4)</a:t>
            </a:r>
            <a:r>
              <a:rPr lang="pt-PT" altLang="en-US">
                <a:sym typeface="+mn-ea"/>
              </a:rPr>
              <a:t> Finally, both tasks use the same performance loss (comparing reconstructed vs predicted channels uses still N MSE dB</a:t>
            </a:r>
          </a:p>
          <a:p>
            <a:pPr lvl="0"/>
            <a:r>
              <a:rPr lang="pt-PT" altLang="en-US" b="1">
                <a:sym typeface="+mn-ea"/>
              </a:rPr>
              <a:t>(click5)</a:t>
            </a:r>
            <a:r>
              <a:rPr lang="pt-PT" altLang="en-US">
                <a:sym typeface="+mn-ea"/>
              </a:rPr>
              <a:t> Now the results we will show are of 3 kinds. In-domain (we trained and teste on the same channels); or cross-testing (train on X, predict on Y); or fine-tune (we train on X, fine tune on 1% of Y and then predict on the rest of Y)</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idx="1"/>
          </p:nvPr>
        </p:nvSpPr>
        <p:spPr/>
        <p:txBody>
          <a:bodyPr/>
          <a:lstStyle/>
          <a:p>
            <a:pPr lvl="0"/>
            <a:r>
              <a:rPr lang="pt-PT" altLang="en-US">
                <a:sym typeface="+mn-ea"/>
              </a:rPr>
              <a:t>Left is the cross-testing performances, right the fine-tuning. This means: we trained on the name on the row, and tested on the name of the column. The brigther the color, the better the performance.</a:t>
            </a:r>
          </a:p>
          <a:p>
            <a:pPr lvl="0"/>
            <a:r>
              <a:rPr lang="pt-PT" altLang="en-US">
                <a:sym typeface="+mn-ea"/>
              </a:rPr>
              <a:t>It’ll be easier as we analyse the results:</a:t>
            </a:r>
          </a:p>
          <a:p>
            <a:pPr lvl="0"/>
            <a:endParaRPr lang="pt-PT" altLang="en-US">
              <a:sym typeface="+mn-ea"/>
            </a:endParaRPr>
          </a:p>
          <a:p>
            <a:pPr lvl="0"/>
            <a:r>
              <a:rPr lang="pt-PT" altLang="en-US" b="1">
                <a:sym typeface="+mn-ea"/>
              </a:rPr>
              <a:t>(click1)</a:t>
            </a:r>
            <a:r>
              <a:rPr lang="pt-PT" altLang="en-US">
                <a:sym typeface="+mn-ea"/>
              </a:rPr>
              <a:t> In‑domain: (look across the diagonal) - CDL‑C and RT have (≈-20 dB); TDL‑C/UMa are harder </a:t>
            </a:r>
          </a:p>
          <a:p>
            <a:pPr lvl="0"/>
            <a:endParaRPr lang="pt-PT" altLang="en-US">
              <a:sym typeface="+mn-ea"/>
            </a:endParaRPr>
          </a:p>
          <a:p>
            <a:pPr lvl="0"/>
            <a:r>
              <a:rPr lang="pt-PT" altLang="en-US">
                <a:sym typeface="+mn-ea"/>
              </a:rPr>
              <a:t>Zero‑shot:</a:t>
            </a:r>
          </a:p>
          <a:p>
            <a:pPr lvl="0"/>
            <a:r>
              <a:rPr lang="pt-PT" altLang="en-US" b="1">
                <a:sym typeface="+mn-ea"/>
              </a:rPr>
              <a:t>(click2) </a:t>
            </a:r>
            <a:r>
              <a:rPr lang="pt-PT" altLang="en-US">
                <a:sym typeface="+mn-ea"/>
              </a:rPr>
              <a:t>- CDLs have very low values when teste anywhere besides in themselves. I.e. too specific. </a:t>
            </a:r>
            <a:r>
              <a:rPr lang="pt-PT" altLang="en-US" b="1">
                <a:sym typeface="+mn-ea"/>
              </a:rPr>
              <a:t>(click 3)</a:t>
            </a:r>
            <a:r>
              <a:rPr lang="pt-PT" altLang="en-US">
                <a:sym typeface="+mn-ea"/>
              </a:rPr>
              <a:t> UMa/TDL, on the contrary, transfer relatively well to the rest of the row. </a:t>
            </a:r>
          </a:p>
          <a:p>
            <a:pPr lvl="0"/>
            <a:r>
              <a:rPr lang="pt-PT" altLang="en-US" b="1">
                <a:sym typeface="+mn-ea"/>
              </a:rPr>
              <a:t>(click4) </a:t>
            </a:r>
            <a:r>
              <a:rPr lang="pt-PT" altLang="en-US">
                <a:sym typeface="+mn-ea"/>
              </a:rPr>
              <a:t>- Interestingly, note the RT corner. They transfer relatively well one to the other, </a:t>
            </a:r>
          </a:p>
          <a:p>
            <a:pPr lvl="0"/>
            <a:endParaRPr lang="pt-PT" altLang="en-US">
              <a:sym typeface="+mn-ea"/>
            </a:endParaRPr>
          </a:p>
          <a:p>
            <a:pPr lvl="0"/>
            <a:r>
              <a:rPr lang="pt-PT" altLang="en-US" b="1">
                <a:sym typeface="+mn-ea"/>
              </a:rPr>
              <a:t>(click5) </a:t>
            </a:r>
            <a:r>
              <a:rPr lang="pt-PT" altLang="en-US">
                <a:sym typeface="+mn-ea"/>
              </a:rPr>
              <a:t>Fine-tuning: one can simple look at the patterns: the 2 dark column mean any model tested on TDL/UMa had low performance. And the rest is quite bright, meaning even with 1% fine-tuning, the models obtain great performance quite fast!</a:t>
            </a:r>
          </a:p>
          <a:p>
            <a:pPr lvl="0"/>
            <a:r>
              <a:rPr lang="pt-PT" altLang="en-US" b="1">
                <a:sym typeface="+mn-ea"/>
              </a:rPr>
              <a:t>(click6) </a:t>
            </a:r>
            <a:r>
              <a:rPr lang="pt-PT" altLang="en-US">
                <a:sym typeface="+mn-ea"/>
              </a:rPr>
              <a:t>In Summary: a) Stochastic is not a replacement for RT. We can tell the performances vary drastically (they even vary from other RT scenarios! Need to get a similar dataset! b) Pretraining can help a lot and practically close all the performance gap in this transferable task.</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idx="1"/>
          </p:nvPr>
        </p:nvSpPr>
        <p:spPr/>
        <p:txBody>
          <a:bodyPr/>
          <a:lstStyle/>
          <a:p>
            <a:pPr lvl="0"/>
            <a:r>
              <a:rPr lang="pt-PT" altLang="en-US">
                <a:sym typeface="+mn-ea"/>
              </a:rPr>
              <a:t>Now, imagine we fine-tuned on different amounts of the target data. To understand if pre-training is worth it at all, we compare the performance with that of a model that was not pre-trained. Lower = better performance.</a:t>
            </a:r>
          </a:p>
          <a:p>
            <a:pPr lvl="0"/>
            <a:endParaRPr lang="pt-PT" altLang="en-US">
              <a:sym typeface="+mn-ea"/>
            </a:endParaRPr>
          </a:p>
          <a:p>
            <a:pPr lvl="0"/>
            <a:r>
              <a:rPr lang="pt-PT" altLang="en-US" b="1">
                <a:sym typeface="+mn-ea"/>
              </a:rPr>
              <a:t>(click1)</a:t>
            </a:r>
            <a:r>
              <a:rPr lang="pt-PT" altLang="en-US">
                <a:sym typeface="+mn-ea"/>
              </a:rPr>
              <a:t> A) You can read here that the more data is available from the target domain, the better performance is, because all perf. gets better.</a:t>
            </a:r>
          </a:p>
          <a:p>
            <a:pPr lvl="0"/>
            <a:r>
              <a:rPr lang="pt-PT" altLang="en-US" b="1">
                <a:sym typeface="+mn-ea"/>
              </a:rPr>
              <a:t>(click2) </a:t>
            </a:r>
            <a:r>
              <a:rPr lang="pt-PT" altLang="en-US">
                <a:sym typeface="+mn-ea"/>
              </a:rPr>
              <a:t>B) By looking at the gap between curves, we see the GAIN from pre-training:</a:t>
            </a:r>
          </a:p>
          <a:p>
            <a:pPr lvl="0"/>
            <a:r>
              <a:rPr lang="pt-PT" altLang="en-US">
                <a:sym typeface="+mn-ea"/>
              </a:rPr>
              <a:t>	- low budgets (400 samples, gains exceed +8–10 dB) from UMa &amp; RT</a:t>
            </a:r>
          </a:p>
          <a:p>
            <a:pPr lvl="0"/>
            <a:r>
              <a:rPr lang="pt-PT" altLang="en-US">
                <a:sym typeface="+mn-ea"/>
              </a:rPr>
              <a:t>	- gains decrease with more data, but there still </a:t>
            </a:r>
            <a:r>
              <a:rPr lang="pt-PT" altLang="en-US" i="1">
                <a:sym typeface="+mn-ea"/>
              </a:rPr>
              <a:t>seems </a:t>
            </a:r>
            <a:r>
              <a:rPr lang="pt-PT" altLang="en-US">
                <a:sym typeface="+mn-ea"/>
              </a:rPr>
              <a:t>to be some gain from pre-training on stochastic first.</a:t>
            </a:r>
            <a:r>
              <a:rPr lang="pt-PT" altLang="en-US" i="1">
                <a:sym typeface="+mn-ea"/>
              </a:rPr>
              <a:t> </a:t>
            </a:r>
            <a:endParaRPr lang="pt-PT" altLang="en-US">
              <a:sym typeface="+mn-ea"/>
            </a:endParaRPr>
          </a:p>
          <a:p>
            <a:pPr lvl="0"/>
            <a:r>
              <a:rPr lang="pt-PT" altLang="en-US" b="1">
                <a:sym typeface="+mn-ea"/>
              </a:rPr>
              <a:t>(click3) </a:t>
            </a:r>
            <a:r>
              <a:rPr lang="pt-PT" altLang="en-US">
                <a:sym typeface="+mn-ea"/>
              </a:rPr>
              <a:t>C) The gains seem to be larger for RT, then UMa, then CDL. We didn’t hand pick this RT scenario. If we assume an average similarity, we may get even better performance by finding the right datasets.</a:t>
            </a:r>
          </a:p>
          <a:p>
            <a:pPr lvl="0"/>
            <a:r>
              <a:rPr lang="pt-PT" altLang="en-US" b="1">
                <a:sym typeface="+mn-ea"/>
              </a:rPr>
              <a:t>(click4) </a:t>
            </a:r>
            <a:r>
              <a:rPr lang="pt-PT" altLang="en-US">
                <a:sym typeface="+mn-ea"/>
              </a:rPr>
              <a:t>Takeaway: Pretaining is valuable, especially when data is scarce and datasets are similar.</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idx="1"/>
          </p:nvPr>
        </p:nvSpPr>
        <p:spPr/>
        <p:txBody>
          <a:bodyPr/>
          <a:lstStyle/>
          <a:p>
            <a:pPr lvl="0"/>
            <a:r>
              <a:rPr lang="pt-PT" altLang="en-US">
                <a:sym typeface="+mn-ea"/>
              </a:rPr>
              <a:t>Then, the channel prediction results. Here we show the prediction error (NMSE), lower is less error) for different prediction horizions. Different colors are different channel models. TDL, CDL, UMa are somewhat together. The purple cross is RT. </a:t>
            </a:r>
          </a:p>
          <a:p>
            <a:pPr lvl="0"/>
            <a:r>
              <a:rPr lang="pt-PT" altLang="en-US">
                <a:sym typeface="+mn-ea"/>
              </a:rPr>
              <a:t>Then the two sets of lines are the sample and hold baseline, where we don’t predict any channel, we simply use the available channel, and the filled lines are the performance of the GRU predictor. </a:t>
            </a:r>
          </a:p>
          <a:p>
            <a:pPr lvl="0"/>
            <a:endParaRPr lang="pt-PT" altLang="en-US">
              <a:sym typeface="+mn-ea"/>
            </a:endParaRPr>
          </a:p>
          <a:p>
            <a:pPr lvl="0"/>
            <a:r>
              <a:rPr lang="pt-PT" altLang="en-US" b="1">
                <a:sym typeface="+mn-ea"/>
              </a:rPr>
              <a:t>(click1)</a:t>
            </a:r>
            <a:r>
              <a:rPr lang="pt-PT" altLang="en-US">
                <a:sym typeface="+mn-ea"/>
              </a:rPr>
              <a:t> - Naturally, the lines of the GRU are lower than the sample and hold, showing the models are doing </a:t>
            </a:r>
            <a:r>
              <a:rPr lang="pt-PT" altLang="en-US" i="1">
                <a:sym typeface="+mn-ea"/>
              </a:rPr>
              <a:t>something</a:t>
            </a:r>
            <a:endParaRPr lang="pt-PT" altLang="en-US">
              <a:sym typeface="+mn-ea"/>
            </a:endParaRPr>
          </a:p>
          <a:p>
            <a:pPr lvl="0"/>
            <a:endParaRPr lang="pt-PT" altLang="en-US">
              <a:sym typeface="+mn-ea"/>
            </a:endParaRPr>
          </a:p>
          <a:p>
            <a:pPr lvl="0"/>
            <a:r>
              <a:rPr lang="pt-PT" altLang="en-US" b="1">
                <a:sym typeface="+mn-ea"/>
              </a:rPr>
              <a:t>(click2)</a:t>
            </a:r>
            <a:r>
              <a:rPr lang="pt-PT" altLang="en-US">
                <a:sym typeface="+mn-ea"/>
              </a:rPr>
              <a:t> - At very short horizons, performances of RT and stochastic are similar, then RT gets worse, then actually gets better. </a:t>
            </a:r>
          </a:p>
          <a:p>
            <a:pPr lvl="0"/>
            <a:r>
              <a:rPr lang="pt-PT" altLang="en-US">
                <a:sym typeface="+mn-ea"/>
              </a:rPr>
              <a:t>- Short horizons are dominated by Doppler. After a while, it’s hard to “derive” how much doppler is in the sample.</a:t>
            </a:r>
          </a:p>
          <a:p>
            <a:pPr lvl="0"/>
            <a:r>
              <a:rPr lang="pt-PT" altLang="en-US">
                <a:sym typeface="+mn-ea"/>
              </a:rPr>
              <a:t>- Longer horizons are dominated by angle-delay progressions, which can be easier to learn and slower varying. That’s why the performance reverts to ~1ms. </a:t>
            </a:r>
          </a:p>
          <a:p>
            <a:pPr lvl="0"/>
            <a:endParaRPr lang="pt-PT" altLang="en-US">
              <a:sym typeface="+mn-ea"/>
            </a:endParaRPr>
          </a:p>
          <a:p>
            <a:pPr lvl="0"/>
            <a:r>
              <a:rPr lang="pt-PT" altLang="en-US" b="1">
                <a:sym typeface="+mn-ea"/>
              </a:rPr>
              <a:t>(click3) </a:t>
            </a:r>
            <a:r>
              <a:rPr lang="pt-PT" altLang="en-US">
                <a:sym typeface="+mn-ea"/>
              </a:rPr>
              <a:t>Of course, Similar performances don’t mean that the same thing was learned, for that we have to cross-test. </a:t>
            </a:r>
          </a:p>
          <a:p>
            <a:pPr lvl="0"/>
            <a:endParaRPr lang="pt-PT" altLang="en-US">
              <a:sym typeface="+mn-ea"/>
            </a:endParaRPr>
          </a:p>
          <a:p>
            <a:pPr lvl="0"/>
            <a:r>
              <a:rPr lang="pt-PT" altLang="en-US" b="1">
                <a:sym typeface="+mn-ea"/>
              </a:rPr>
              <a:t>(click4) </a:t>
            </a:r>
            <a:r>
              <a:rPr lang="pt-PT" altLang="en-US">
                <a:sym typeface="+mn-ea"/>
              </a:rPr>
              <a:t>Main conclusion, there are clear differences. Let’s see how models transfer to one another to understand their differences. We’ll do that at 5 ms, a typical channel prediction horizon. (we will switch to the matrices again, expect 16, 17, 12, 8 along diagonals)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idx="1"/>
          </p:nvPr>
        </p:nvSpPr>
        <p:spPr/>
        <p:txBody>
          <a:bodyPr/>
          <a:lstStyle/>
          <a:p>
            <a:pPr lvl="0"/>
            <a:r>
              <a:rPr lang="pt-PT" altLang="en-US">
                <a:sym typeface="+mn-ea"/>
              </a:rPr>
              <a:t>As before, the left is cross-testing, the right contains fine-tuning.</a:t>
            </a:r>
          </a:p>
          <a:p>
            <a:pPr lvl="0"/>
            <a:r>
              <a:rPr lang="pt-PT" altLang="en-US">
                <a:sym typeface="+mn-ea"/>
              </a:rPr>
              <a:t>Let’s go through them clearly.</a:t>
            </a:r>
            <a:endParaRPr lang="pt-PT" altLang="en-US" b="1">
              <a:sym typeface="+mn-ea"/>
            </a:endParaRPr>
          </a:p>
          <a:p>
            <a:pPr lvl="0"/>
            <a:r>
              <a:rPr lang="pt-PT" altLang="en-US" b="1">
                <a:sym typeface="+mn-ea"/>
              </a:rPr>
              <a:t>(click1)</a:t>
            </a:r>
            <a:r>
              <a:rPr lang="pt-PT" altLang="en-US">
                <a:sym typeface="+mn-ea"/>
              </a:rPr>
              <a:t> Zero shot transfer (i.e. just testing) shows that stochastic transfer extremely well to each other, out of the box. (much better than before) This is likely because the doppler progression is modeled the same way in all of them.</a:t>
            </a:r>
          </a:p>
          <a:p>
            <a:pPr lvl="0"/>
            <a:r>
              <a:rPr lang="pt-PT" altLang="en-US" b="1">
                <a:sym typeface="+mn-ea"/>
              </a:rPr>
              <a:t>(click2)</a:t>
            </a:r>
            <a:r>
              <a:rPr lang="pt-PT" altLang="en-US">
                <a:sym typeface="+mn-ea"/>
              </a:rPr>
              <a:t> Also very interesting, is that stochastic to RT fails </a:t>
            </a:r>
            <a:r>
              <a:rPr lang="pt-PT" altLang="en-US" b="1">
                <a:sym typeface="+mn-ea"/>
              </a:rPr>
              <a:t>(click3)</a:t>
            </a:r>
            <a:r>
              <a:rPr lang="pt-PT" altLang="en-US">
                <a:sym typeface="+mn-ea"/>
              </a:rPr>
              <a:t> . And RT to stochastic also fails. This suggests that what the stochastic and RT models are learning, is definitely different. Stochastic is not learning angle-delay. And because RT is learned angle-delay, when it may misinterpret samples with only doppler. We could train it with different speeds to fix this. But it’s an interesting result that there’s no relation out of the box.</a:t>
            </a:r>
          </a:p>
          <a:p>
            <a:pPr lvl="0"/>
            <a:endParaRPr lang="pt-PT" altLang="en-US" b="1">
              <a:sym typeface="+mn-ea"/>
            </a:endParaRPr>
          </a:p>
          <a:p>
            <a:pPr lvl="0"/>
            <a:r>
              <a:rPr lang="pt-PT" altLang="en-US" b="1">
                <a:sym typeface="+mn-ea"/>
              </a:rPr>
              <a:t>(click4)</a:t>
            </a:r>
            <a:r>
              <a:rPr lang="pt-PT" altLang="en-US">
                <a:sym typeface="+mn-ea"/>
              </a:rPr>
              <a:t> When we fine tune, the gap between the models shrinks, but it remains. We see that stochastic -&gt; RT is ~3dB (except CDL which did not learn much). RT-&gt; stochastic went to -1 dB (-4 in CDL)</a:t>
            </a:r>
          </a:p>
          <a:p>
            <a:pPr lvl="0"/>
            <a:endParaRPr lang="pt-PT" altLang="en-US" b="1">
              <a:sym typeface="+mn-ea"/>
            </a:endParaRPr>
          </a:p>
          <a:p>
            <a:pPr lvl="0"/>
            <a:r>
              <a:rPr lang="pt-PT" altLang="en-US" b="1">
                <a:sym typeface="+mn-ea"/>
              </a:rPr>
              <a:t>(click5)</a:t>
            </a:r>
            <a:r>
              <a:rPr lang="pt-PT" altLang="en-US">
                <a:sym typeface="+mn-ea"/>
              </a:rPr>
              <a:t> Bottom line: realistic channel prediction requires geometry‑faithful data (with angle, delay, and doppler evolutions) during training or at least for adaptation; Stochastic‑only evaluation is unreliable.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idx="1"/>
          </p:nvPr>
        </p:nvSpPr>
        <p:spPr/>
        <p:txBody>
          <a:bodyPr/>
          <a:lstStyle/>
          <a:p>
            <a:pPr lvl="0"/>
            <a:r>
              <a:rPr lang="pt-PT" altLang="en-US" b="1">
                <a:sym typeface="+mn-ea"/>
              </a:rPr>
              <a:t>(click1) </a:t>
            </a:r>
            <a:r>
              <a:rPr lang="pt-PT" altLang="en-US">
                <a:sym typeface="+mn-ea"/>
              </a:rPr>
              <a:t>Is stochastic all we need? Nope. Even in tasks where assumptions are acceptable, RT performance is not predictable from stochastic. (Neither is from other RT datasets! Test where it matters!)</a:t>
            </a:r>
          </a:p>
          <a:p>
            <a:pPr lvl="0"/>
            <a:r>
              <a:rPr lang="pt-PT" altLang="en-US" b="1">
                <a:sym typeface="+mn-ea"/>
              </a:rPr>
              <a:t>(click2) </a:t>
            </a:r>
            <a:r>
              <a:rPr lang="pt-PT" altLang="en-US">
                <a:sym typeface="+mn-ea"/>
              </a:rPr>
              <a:t>Is stochastic useless? Not at all. Extremely useful for pretraining, in tasks where there is alignment, it </a:t>
            </a:r>
            <a:r>
              <a:rPr lang="pt-PT" altLang="en-US" i="1" u="sng">
                <a:sym typeface="+mn-ea"/>
              </a:rPr>
              <a:t>always</a:t>
            </a:r>
            <a:r>
              <a:rPr lang="pt-PT" altLang="en-US" u="sng">
                <a:sym typeface="+mn-ea"/>
              </a:rPr>
              <a:t> provided a boost</a:t>
            </a:r>
            <a:r>
              <a:rPr lang="pt-PT" altLang="en-US">
                <a:sym typeface="+mn-ea"/>
              </a:rPr>
              <a:t>. Other tasks depends. Pretraining can help IF there is enough data to fine tune. Otherwise just train directly.</a:t>
            </a:r>
          </a:p>
          <a:p>
            <a:pPr lvl="0"/>
            <a:r>
              <a:rPr lang="pt-PT" altLang="en-US" b="1">
                <a:sym typeface="+mn-ea"/>
              </a:rPr>
              <a:t>(click3) </a:t>
            </a:r>
            <a:r>
              <a:rPr lang="pt-PT" altLang="en-US">
                <a:sym typeface="+mn-ea"/>
              </a:rPr>
              <a:t>How to select a channel model by task? Check the table, and question your model assumptions and your task requirements.</a:t>
            </a:r>
          </a:p>
          <a:p>
            <a:pPr lvl="0"/>
            <a:r>
              <a:rPr lang="pt-PT" altLang="en-US" b="1">
                <a:sym typeface="+mn-ea"/>
              </a:rPr>
              <a:t>(click4) </a:t>
            </a:r>
            <a:r>
              <a:rPr lang="pt-PT" altLang="en-US">
                <a:sym typeface="+mn-ea"/>
              </a:rPr>
              <a:t>Don’t use </a:t>
            </a:r>
            <a:r>
              <a:rPr lang="pt-PT" altLang="en-US" i="1">
                <a:sym typeface="+mn-ea"/>
              </a:rPr>
              <a:t>just </a:t>
            </a:r>
            <a:r>
              <a:rPr lang="pt-PT" altLang="en-US">
                <a:sym typeface="+mn-ea"/>
              </a:rPr>
              <a:t>stochastic. </a:t>
            </a:r>
          </a:p>
          <a:p>
            <a:pPr lvl="0"/>
            <a:r>
              <a:rPr lang="pt-PT">
                <a:sym typeface="+mn-ea"/>
              </a:rPr>
              <a:t>With Ray tracing databases and ray tracing engines open-source and free to use, ray tracing data is as easy as ever to download or generate. </a:t>
            </a:r>
            <a:endParaRPr lang="pt-PT" altLang="en-US" b="1">
              <a:sym typeface="+mn-ea"/>
            </a:endParaRPr>
          </a:p>
          <a:p>
            <a:pPr lvl="0"/>
            <a:r>
              <a:rPr lang="pt-PT" altLang="en-US" b="1">
                <a:sym typeface="+mn-ea"/>
              </a:rPr>
              <a:t>(click5)</a:t>
            </a:r>
            <a:r>
              <a:rPr lang="pt-PT" altLang="en-US">
                <a:sym typeface="+mn-ea"/>
              </a:rPr>
              <a:t> Make sure to use DeepMIMO, or Sionna, or Matlab, and always check your algorithms with some RT data, as proxy a real-world.</a:t>
            </a:r>
          </a:p>
          <a:p>
            <a:pPr lvl="0"/>
            <a:endParaRPr lang="pt-PT" altLang="en-US">
              <a:sym typeface="+mn-ea"/>
            </a:endParaRPr>
          </a:p>
          <a:p>
            <a:pPr lvl="0"/>
            <a:r>
              <a:rPr lang="pt-PT" altLang="en-US">
                <a:sym typeface="+mn-ea"/>
              </a:rPr>
              <a:t>There’s no excuse to not pick stochastic. </a:t>
            </a:r>
          </a:p>
          <a:p>
            <a:pPr lvl="0"/>
            <a:endParaRPr lang="pt-PT" altLang="en-US">
              <a:sym typeface="+mn-ea"/>
            </a:endParaRPr>
          </a:p>
          <a:p>
            <a:pPr lvl="0"/>
            <a:r>
              <a:rPr lang="pt-PT" altLang="en-US">
                <a:sym typeface="+mn-ea"/>
              </a:rPr>
              <a:t>The only excuse you may have is that your model works better on stochastic (and god help you if you’re training on CDL)</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idx="1"/>
          </p:nvPr>
        </p:nvSpPr>
        <p:spPr/>
        <p:txBody>
          <a:bodyPr/>
          <a:lstStyle/>
          <a:p>
            <a:pPr lvl="0"/>
            <a:r>
              <a:rPr lang="pt-PT" altLang="en-US">
                <a:sym typeface="+mn-ea"/>
              </a:rPr>
              <a:t>That’s it for me. If you’re interested in this code, everything is open-source in this github. Thank you!</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idx="1"/>
          </p:nvPr>
        </p:nvSpPr>
        <p:spPr/>
        <p:txBody>
          <a:bodyPr/>
          <a:lstStyle/>
          <a:p>
            <a:pPr lvl="0"/>
            <a:r>
              <a:rPr lang="pt-PT" altLang="en-US"/>
              <a:t>Let’s start with status quo and the problem we are trying to solve.</a:t>
            </a:r>
          </a:p>
          <a:p>
            <a:pPr lvl="0"/>
            <a:endParaRPr lang="en-US"/>
          </a:p>
          <a:p>
            <a:pPr lvl="0"/>
            <a:r>
              <a:rPr lang="pt-PT" altLang="en-US" b="1" u="sng"/>
              <a:t>(click1)</a:t>
            </a:r>
            <a:endParaRPr lang="en-US" b="1"/>
          </a:p>
          <a:p>
            <a:pPr lvl="0"/>
            <a:r>
              <a:rPr lang="pt-PT" altLang="en-US" b="1"/>
              <a:t>Currently</a:t>
            </a:r>
            <a:r>
              <a:rPr lang="pt-PT" altLang="en-US"/>
              <a:t>, </a:t>
            </a:r>
            <a:r>
              <a:rPr lang="en-US"/>
              <a:t>Stochastic channel models like 3GPP TDL/CDL/</a:t>
            </a:r>
            <a:r>
              <a:rPr lang="pt-PT" altLang="en-US"/>
              <a:t>Urban Macro/Micro </a:t>
            </a:r>
            <a:r>
              <a:rPr lang="en-US"/>
              <a:t>are </a:t>
            </a:r>
            <a:r>
              <a:rPr lang="pt-PT" altLang="en-US"/>
              <a:t>the most common source of data for wireless algorithms.</a:t>
            </a:r>
          </a:p>
          <a:p>
            <a:pPr lvl="0"/>
            <a:r>
              <a:rPr lang="pt-PT" altLang="en-US"/>
              <a:t>- </a:t>
            </a:r>
            <a:r>
              <a:rPr lang="pt-PT" altLang="en-US">
                <a:sym typeface="+mn-ea"/>
              </a:rPr>
              <a:t> </a:t>
            </a:r>
            <a:r>
              <a:rPr lang="pt-PT" altLang="en-US"/>
              <a:t>They have been around for 20 years. </a:t>
            </a:r>
          </a:p>
          <a:p>
            <a:pPr lvl="0"/>
            <a:r>
              <a:rPr lang="pt-PT" altLang="en-US"/>
              <a:t>- </a:t>
            </a:r>
            <a:r>
              <a:rPr lang="pt-PT" altLang="en-US" b="1" u="sng"/>
              <a:t>(click2)</a:t>
            </a:r>
            <a:r>
              <a:rPr lang="pt-PT" altLang="en-US"/>
              <a:t> Why</a:t>
            </a:r>
          </a:p>
          <a:p>
            <a:pPr lvl="0"/>
            <a:r>
              <a:rPr lang="pt-PT" altLang="en-US"/>
              <a:t>- </a:t>
            </a:r>
            <a:r>
              <a:rPr lang="pt-PT" altLang="en-US" b="1" u="sng">
                <a:sym typeface="+mn-ea"/>
              </a:rPr>
              <a:t>(click3)</a:t>
            </a:r>
            <a:r>
              <a:rPr lang="pt-PT" altLang="en-US" b="1">
                <a:sym typeface="+mn-ea"/>
              </a:rPr>
              <a:t> </a:t>
            </a:r>
            <a:r>
              <a:rPr lang="pt-PT" altLang="en-US"/>
              <a:t>And they are still very used for several reasons:</a:t>
            </a:r>
          </a:p>
          <a:p>
            <a:pPr lvl="0"/>
            <a:r>
              <a:rPr lang="pt-PT" altLang="en-US"/>
              <a:t>- T</a:t>
            </a:r>
            <a:r>
              <a:rPr lang="en-US"/>
              <a:t>hey’re </a:t>
            </a:r>
            <a:r>
              <a:rPr lang="pt-PT" altLang="en-US"/>
              <a:t>standardized, and in wireless we like and trust standards.</a:t>
            </a:r>
          </a:p>
          <a:p>
            <a:pPr lvl="0"/>
            <a:r>
              <a:rPr lang="pt-PT" altLang="en-US"/>
              <a:t>- They are </a:t>
            </a:r>
            <a:r>
              <a:rPr lang="en-US"/>
              <a:t>reproducible</a:t>
            </a:r>
            <a:r>
              <a:rPr lang="pt-PT" altLang="en-US"/>
              <a:t> and </a:t>
            </a:r>
            <a:r>
              <a:rPr lang="en-US"/>
              <a:t>scal</a:t>
            </a:r>
            <a:r>
              <a:rPr lang="pt-PT" altLang="en-US"/>
              <a:t>able - you can set seeds and generate as much data as you want.</a:t>
            </a:r>
          </a:p>
          <a:p>
            <a:pPr lvl="0"/>
            <a:r>
              <a:rPr lang="pt-PT" altLang="en-US"/>
              <a:t>- When they were introduced, they were mostly sufficient. </a:t>
            </a:r>
            <a:r>
              <a:rPr lang="pt-PT" altLang="en-US">
                <a:sym typeface="+mn-ea"/>
              </a:rPr>
              <a:t>Link and System-level simulations worked well.</a:t>
            </a:r>
            <a:endParaRPr lang="pt-PT" altLang="en-US"/>
          </a:p>
          <a:p>
            <a:pPr lvl="0"/>
            <a:endParaRPr lang="pt-PT" altLang="en-US"/>
          </a:p>
          <a:p>
            <a:pPr lvl="0"/>
            <a:r>
              <a:rPr lang="pt-PT" altLang="en-US" b="1"/>
              <a:t>(this was fine, until) </a:t>
            </a:r>
            <a:r>
              <a:rPr lang="pt-PT" altLang="en-US" b="1" u="sng">
                <a:sym typeface="+mn-ea"/>
              </a:rPr>
              <a:t>(click4)</a:t>
            </a:r>
            <a:r>
              <a:rPr lang="pt-PT" altLang="en-US" b="1"/>
              <a:t> We came up with... </a:t>
            </a:r>
            <a:r>
              <a:rPr lang="pt-PT" altLang="en-US"/>
              <a:t>New tasks, (like Beam Management, Localization, ...) that require site-specific propagation models with spatial and temporal consistency.</a:t>
            </a:r>
          </a:p>
          <a:p>
            <a:pPr lvl="0"/>
            <a:br>
              <a:rPr lang="pt-PT" altLang="en-US"/>
            </a:br>
            <a:r>
              <a:rPr lang="pt-PT" altLang="en-US" b="1"/>
              <a:t>(what’s the cost of ignoring this problem?) </a:t>
            </a:r>
            <a:r>
              <a:rPr lang="pt-PT" altLang="en-US" b="1" u="sng"/>
              <a:t>(click5)</a:t>
            </a:r>
            <a:r>
              <a:rPr lang="pt-PT" altLang="en-US" b="1"/>
              <a:t> </a:t>
            </a:r>
            <a:r>
              <a:rPr lang="pt-PT" altLang="en-US" b="1">
                <a:sym typeface="+mn-ea"/>
              </a:rPr>
              <a:t>If we overrely on stochastic, </a:t>
            </a:r>
            <a:r>
              <a:rPr lang="pt-PT" altLang="en-US">
                <a:sym typeface="+mn-ea"/>
              </a:rPr>
              <a:t>our research efforts may be wasted in fitting to wrong data, 	solving the wrong problems. </a:t>
            </a:r>
          </a:p>
          <a:p>
            <a:pPr lvl="0"/>
            <a:endParaRPr lang="pt-PT" altLang="en-US" b="1" u="sng">
              <a:sym typeface="+mn-ea"/>
            </a:endParaRPr>
          </a:p>
          <a:p>
            <a:pPr lvl="0"/>
            <a:r>
              <a:rPr lang="pt-PT" altLang="en-US" b="1" u="sng">
                <a:sym typeface="+mn-ea"/>
              </a:rPr>
              <a:t>(click6) </a:t>
            </a:r>
            <a:r>
              <a:rPr lang="pt-PT" altLang="en-US" b="1">
                <a:sym typeface="+mn-ea"/>
              </a:rPr>
              <a:t>ALTERNATIVE</a:t>
            </a:r>
            <a:r>
              <a:rPr lang="pt-PT" altLang="en-US">
                <a:sym typeface="+mn-ea"/>
              </a:rPr>
              <a:t>: (Of course, there is an alternative, which is ray tracing. It recently became much easier to use, but it is not standardized. </a:t>
            </a:r>
            <a:endParaRPr lang="pt-PT" altLang="en-US"/>
          </a:p>
          <a:p>
            <a:pPr lvl="0"/>
            <a:endParaRPr lang="pt-PT"/>
          </a:p>
          <a:p>
            <a:pPr lvl="0"/>
            <a:r>
              <a:rPr lang="pt-PT" altLang="en-US" b="1" u="sng">
                <a:sym typeface="+mn-ea"/>
              </a:rPr>
              <a:t>(click7) </a:t>
            </a:r>
            <a:r>
              <a:rPr lang="pt-PT" b="1"/>
              <a:t>QUESTION</a:t>
            </a:r>
            <a:r>
              <a:rPr lang="pt-PT"/>
              <a:t>: How do we decide between stochastic or RT data?</a:t>
            </a:r>
          </a:p>
          <a:p>
            <a:pPr lvl="0"/>
            <a:endParaRPr lang="pt-PT"/>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idx="1"/>
          </p:nvPr>
        </p:nvSpPr>
        <p:spPr/>
        <p:txBody>
          <a:bodyPr/>
          <a:lstStyle/>
          <a:p>
            <a:pPr lvl="0"/>
            <a:r>
              <a:rPr lang="pt-PT" altLang="en-US" b="1">
                <a:sym typeface="+mn-ea"/>
              </a:rPr>
              <a:t>3 Questions and How we plan on solving them</a:t>
            </a:r>
            <a:endParaRPr lang="pt-PT" altLang="en-US">
              <a:sym typeface="+mn-ea"/>
            </a:endParaRPr>
          </a:p>
          <a:p>
            <a:pPr lvl="0"/>
            <a:endParaRPr lang="pt-PT" altLang="en-US">
              <a:sym typeface="+mn-ea"/>
            </a:endParaRPr>
          </a:p>
          <a:p>
            <a:pPr lvl="0"/>
            <a:r>
              <a:rPr lang="pt-PT" altLang="en-US" b="1">
                <a:sym typeface="+mn-ea"/>
              </a:rPr>
              <a:t>(click1) Q1</a:t>
            </a:r>
            <a:r>
              <a:rPr lang="pt-PT" altLang="en-US">
                <a:sym typeface="+mn-ea"/>
              </a:rPr>
              <a:t>: If we train/evaluate only on stochastic data, do the results hold on site‑specific RT data?</a:t>
            </a:r>
          </a:p>
          <a:p>
            <a:pPr lvl="0"/>
            <a:r>
              <a:rPr lang="pt-PT" altLang="en-US" b="1">
                <a:sym typeface="+mn-ea"/>
              </a:rPr>
              <a:t>(click2) Q2</a:t>
            </a:r>
            <a:r>
              <a:rPr lang="pt-PT" altLang="en-US">
                <a:sym typeface="+mn-ea"/>
              </a:rPr>
              <a:t>: When is RT necessary? In those cases, what’s the role of stochastic?</a:t>
            </a:r>
          </a:p>
          <a:p>
            <a:pPr lvl="0"/>
            <a:r>
              <a:rPr lang="pt-PT" altLang="en-US" b="1">
                <a:sym typeface="+mn-ea"/>
              </a:rPr>
              <a:t>(click3) Q3</a:t>
            </a:r>
            <a:r>
              <a:rPr lang="pt-PT" altLang="en-US">
                <a:sym typeface="+mn-ea"/>
              </a:rPr>
              <a:t>: How to choose/combine channel models for a given ML task?</a:t>
            </a:r>
          </a:p>
          <a:p>
            <a:pPr lvl="0"/>
            <a:endParaRPr lang="pt-PT" altLang="en-US">
              <a:sym typeface="+mn-ea"/>
            </a:endParaRPr>
          </a:p>
          <a:p>
            <a:pPr lvl="0"/>
            <a:r>
              <a:rPr lang="pt-PT" altLang="en-US" b="1">
                <a:sym typeface="+mn-ea"/>
              </a:rPr>
              <a:t>(click4) </a:t>
            </a:r>
            <a:r>
              <a:rPr lang="pt-PT" altLang="en-US">
                <a:sym typeface="+mn-ea"/>
              </a:rPr>
              <a:t>To solve them, we will:</a:t>
            </a:r>
          </a:p>
          <a:p>
            <a:pPr lvl="0"/>
            <a:r>
              <a:rPr lang="pt-PT" altLang="en-US">
                <a:sym typeface="+mn-ea"/>
              </a:rPr>
              <a:t>1- Overview briefly the existing channel models and their assumptions</a:t>
            </a:r>
          </a:p>
          <a:p>
            <a:pPr lvl="0"/>
            <a:r>
              <a:rPr lang="pt-PT" altLang="en-US">
                <a:sym typeface="+mn-ea"/>
              </a:rPr>
              <a:t>2- Choose a task where assumptions are sufficient, and one where they are probably not</a:t>
            </a:r>
          </a:p>
          <a:p>
            <a:pPr lvl="0"/>
            <a:r>
              <a:rPr lang="pt-PT" altLang="en-US">
                <a:sym typeface="+mn-ea"/>
              </a:rPr>
              <a:t>3- Train models for each task</a:t>
            </a:r>
          </a:p>
          <a:p>
            <a:pPr lvl="0"/>
            <a:r>
              <a:rPr lang="pt-PT" altLang="en-US">
                <a:sym typeface="+mn-ea"/>
              </a:rPr>
              <a:t>4- Compare the models to determine whether stochastic data is sufficient, and, when it is not, if it’s useful at all.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idx="1"/>
          </p:nvPr>
        </p:nvSpPr>
        <p:spPr/>
        <p:txBody>
          <a:bodyPr/>
          <a:lstStyle/>
          <a:p>
            <a:pPr lvl="0"/>
            <a:r>
              <a:rPr lang="pt-PT" altLang="en-US">
                <a:sym typeface="+mn-ea"/>
              </a:rPr>
              <a:t>Let us start with an overview of Channel models in wireless, organized in a scale of determinism.</a:t>
            </a:r>
          </a:p>
          <a:p>
            <a:pPr lvl="0"/>
            <a:r>
              <a:rPr lang="pt-PT" altLang="en-US">
                <a:sym typeface="+mn-ea"/>
              </a:rPr>
              <a:t>- The less deterministic are the purely stochastic (AWGN/Rayleigh), then the spatial models (TDL), then the more geometry‑aware (CDL/GBSM) and finally the map‑based RT (with deterministic reflection, diffraction and scattering equations that give us clear propagation paths)</a:t>
            </a:r>
          </a:p>
          <a:p>
            <a:pPr lvl="0"/>
            <a:r>
              <a:rPr lang="pt-PT" altLang="en-US" b="1">
                <a:sym typeface="+mn-ea"/>
              </a:rPr>
              <a:t>(click 1)</a:t>
            </a:r>
            <a:r>
              <a:rPr lang="pt-PT" altLang="en-US">
                <a:sym typeface="+mn-ea"/>
              </a:rPr>
              <a:t> In the paper we include a more detailed taxonomy of these models if you’re interested. For now, it is important to point out that models must derive path parameters from somewhere. They may have pre-defined values for the clusters (TDL/CDL), or distributions (UMa) from which to extract these values - making UMa theoretically much more diverse than CDL. Or other ways of changing parameters consistency (GBSM), or 100% dependent on the scene. </a:t>
            </a:r>
          </a:p>
          <a:p>
            <a:pPr lvl="0"/>
            <a:r>
              <a:rPr lang="pt-PT" altLang="en-US" b="1">
                <a:sym typeface="+mn-ea"/>
              </a:rPr>
              <a:t>(click 2)</a:t>
            </a:r>
            <a:r>
              <a:rPr lang="pt-PT" altLang="en-US">
                <a:sym typeface="+mn-ea"/>
              </a:rPr>
              <a:t> </a:t>
            </a:r>
            <a:r>
              <a:rPr lang="pt-PT" altLang="en-US" b="1">
                <a:sym typeface="+mn-ea"/>
              </a:rPr>
              <a:t>The way path parameters in the channel equation are derived determines the “consistency” of the model.</a:t>
            </a:r>
            <a:endParaRPr lang="pt-PT" altLang="en-US">
              <a:sym typeface="+mn-ea"/>
            </a:endParaRPr>
          </a:p>
          <a:p>
            <a:pPr lvl="0"/>
            <a:endParaRPr lang="pt-PT" altLang="en-US">
              <a:sym typeface="+mn-e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idx="1"/>
          </p:nvPr>
        </p:nvSpPr>
        <p:spPr/>
        <p:txBody>
          <a:bodyPr/>
          <a:lstStyle/>
          <a:p>
            <a:pPr lvl="0"/>
            <a:r>
              <a:rPr lang="pt-PT" altLang="en-US">
                <a:sym typeface="+mn-ea"/>
              </a:rPr>
              <a:t>When we talk about </a:t>
            </a:r>
            <a:r>
              <a:rPr lang="pt-PT" altLang="en-US" b="1">
                <a:sym typeface="+mn-ea"/>
              </a:rPr>
              <a:t>Consistency </a:t>
            </a:r>
            <a:r>
              <a:rPr lang="pt-PT" altLang="en-US">
                <a:sym typeface="+mn-ea"/>
              </a:rPr>
              <a:t>we are talking about </a:t>
            </a:r>
            <a:r>
              <a:rPr lang="pt-PT" altLang="en-US" b="1">
                <a:sym typeface="+mn-ea"/>
              </a:rPr>
              <a:t>how channels reflect variations in X?</a:t>
            </a:r>
            <a:endParaRPr lang="pt-PT" altLang="en-US">
              <a:sym typeface="+mn-ea"/>
            </a:endParaRPr>
          </a:p>
          <a:p>
            <a:pPr lvl="0"/>
            <a:r>
              <a:rPr lang="pt-PT" altLang="en-US">
                <a:sym typeface="+mn-ea"/>
              </a:rPr>
              <a:t>(C1) Temporal consistency (variations in time)</a:t>
            </a:r>
          </a:p>
          <a:p>
            <a:pPr lvl="0"/>
            <a:r>
              <a:rPr lang="pt-PT" altLang="en-US">
                <a:sym typeface="+mn-ea"/>
              </a:rPr>
              <a:t>(C2) Spatial consistency (two users next to each other interfere?)</a:t>
            </a:r>
          </a:p>
          <a:p>
            <a:pPr lvl="0"/>
            <a:r>
              <a:rPr lang="pt-PT" altLang="en-US">
                <a:sym typeface="+mn-ea"/>
              </a:rPr>
              <a:t>(C4) Array consistency</a:t>
            </a:r>
          </a:p>
          <a:p>
            <a:pPr lvl="0"/>
            <a:r>
              <a:rPr lang="pt-PT" altLang="en-US">
                <a:sym typeface="+mn-ea"/>
              </a:rPr>
              <a:t>(C5) Materials and scene geometry</a:t>
            </a:r>
          </a:p>
          <a:p>
            <a:pPr lvl="0"/>
            <a:endParaRPr lang="pt-PT" altLang="en-US">
              <a:sym typeface="+mn-ea"/>
            </a:endParaRPr>
          </a:p>
          <a:p>
            <a:pPr lvl="0"/>
            <a:r>
              <a:rPr lang="pt-PT" altLang="en-US" b="1">
                <a:sym typeface="+mn-ea"/>
              </a:rPr>
              <a:t>(click 5) </a:t>
            </a:r>
            <a:r>
              <a:rPr lang="pt-PT" altLang="en-US">
                <a:sym typeface="+mn-ea"/>
              </a:rPr>
              <a:t>Conclusion: </a:t>
            </a:r>
            <a:r>
              <a:rPr lang="pt-PT" altLang="en-US" b="1" dirty="0">
                <a:latin typeface="Gill Sans MT" panose="020B0502020104020203" charset="0"/>
                <a:sym typeface="Gill Sans"/>
              </a:rPr>
              <a:t>Consistency Inscreases with Determinism </a:t>
            </a:r>
            <a:r>
              <a:rPr lang="pt-PT" altLang="en-US">
                <a:sym typeface="+mn-ea"/>
              </a:rPr>
              <a:t>(Lower: variability/diversity. )</a:t>
            </a:r>
            <a:br>
              <a:rPr lang="pt-PT" altLang="en-US">
                <a:sym typeface="+mn-ea"/>
              </a:rPr>
            </a:br>
            <a:r>
              <a:rPr lang="pt-PT" altLang="en-US">
                <a:sym typeface="+mn-ea"/>
              </a:rPr>
              <a:t>We may not ALWAYS need ray tracing, but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idx="1"/>
          </p:nvPr>
        </p:nvSpPr>
        <p:spPr/>
        <p:txBody>
          <a:bodyPr/>
          <a:lstStyle/>
          <a:p>
            <a:pPr lvl="0"/>
            <a:r>
              <a:rPr lang="pt-PT" altLang="en-US">
                <a:sym typeface="+mn-ea"/>
              </a:rPr>
              <a:t>We selected 2 tasks: </a:t>
            </a:r>
          </a:p>
          <a:p>
            <a:pPr lvl="0"/>
            <a:r>
              <a:rPr lang="pt-PT" altLang="en-US">
                <a:sym typeface="+mn-ea"/>
              </a:rPr>
              <a:t>CSI Compression &amp; (temporal) Channel Prediciton</a:t>
            </a:r>
          </a:p>
          <a:p>
            <a:pPr lvl="0"/>
            <a:endParaRPr lang="pt-PT" altLang="en-US">
              <a:sym typeface="+mn-ea"/>
            </a:endParaRPr>
          </a:p>
          <a:p>
            <a:pPr lvl="0"/>
            <a:r>
              <a:rPr lang="pt-PT" altLang="en-US">
                <a:sym typeface="+mn-ea"/>
              </a:rPr>
              <a:t>We chose these two because one the modeling requirements match the models used, and the other do not. So we want to compare networks resultant from training with different channes. (to see if it’s worth having RT or not)</a:t>
            </a:r>
          </a:p>
          <a:p>
            <a:pPr lvl="0"/>
            <a:endParaRPr lang="pt-PT" altLang="en-US">
              <a:sym typeface="+mn-ea"/>
            </a:endParaRPr>
          </a:p>
          <a:p>
            <a:pPr lvl="0"/>
            <a:r>
              <a:rPr lang="pt-PT" altLang="en-US">
                <a:sym typeface="+mn-ea"/>
              </a:rPr>
              <a:t>A quick overview.</a:t>
            </a:r>
          </a:p>
          <a:p>
            <a:pPr lvl="0"/>
            <a:r>
              <a:rPr lang="pt-PT" altLang="en-US" b="1">
                <a:sym typeface="+mn-ea"/>
              </a:rPr>
              <a:t>(click1)</a:t>
            </a:r>
            <a:endParaRPr lang="pt-PT" altLang="en-US">
              <a:sym typeface="+mn-ea"/>
            </a:endParaRPr>
          </a:p>
          <a:p>
            <a:pPr lvl="0"/>
            <a:r>
              <a:rPr lang="pt-PT" altLang="en-US">
                <a:sym typeface="+mn-ea"/>
              </a:rPr>
              <a:t>The goal in </a:t>
            </a:r>
            <a:r>
              <a:rPr lang="pt-PT" altLang="en-US" b="1">
                <a:sym typeface="+mn-ea"/>
              </a:rPr>
              <a:t>CSI Compression </a:t>
            </a:r>
            <a:r>
              <a:rPr lang="pt-PT" altLang="en-US">
                <a:sym typeface="+mn-ea"/>
              </a:rPr>
              <a:t>is to reduce save overhead by compressing a high dimensional channel measurement before reporting it to the BS. </a:t>
            </a:r>
            <a:br>
              <a:rPr lang="pt-PT" altLang="en-US">
                <a:sym typeface="+mn-ea"/>
              </a:rPr>
            </a:br>
            <a:r>
              <a:rPr lang="pt-PT" altLang="en-US" b="1">
                <a:sym typeface="+mn-ea"/>
              </a:rPr>
              <a:t>Requirements</a:t>
            </a:r>
            <a:r>
              <a:rPr lang="pt-PT" altLang="en-US">
                <a:sym typeface="+mn-ea"/>
              </a:rPr>
              <a:t>: consistency across frequency and array elements</a:t>
            </a:r>
          </a:p>
          <a:p>
            <a:pPr lvl="0"/>
            <a:r>
              <a:rPr lang="pt-PT" altLang="en-US" b="1">
                <a:sym typeface="+mn-ea"/>
              </a:rPr>
              <a:t>Input</a:t>
            </a:r>
            <a:r>
              <a:rPr lang="pt-PT" altLang="en-US">
                <a:sym typeface="+mn-ea"/>
              </a:rPr>
              <a:t>: 32 subcarriers by 32 antennas</a:t>
            </a:r>
          </a:p>
          <a:p>
            <a:pPr lvl="0"/>
            <a:r>
              <a:rPr lang="pt-PT" altLang="en-US" b="1">
                <a:sym typeface="+mn-ea"/>
              </a:rPr>
              <a:t>Arch</a:t>
            </a:r>
            <a:r>
              <a:rPr lang="pt-PT" altLang="en-US">
                <a:sym typeface="+mn-ea"/>
              </a:rPr>
              <a:t>: AE (CSINet+)</a:t>
            </a:r>
          </a:p>
          <a:p>
            <a:pPr lvl="0"/>
            <a:r>
              <a:rPr lang="pt-PT" altLang="en-US" b="1">
                <a:sym typeface="+mn-ea"/>
              </a:rPr>
              <a:t>Output</a:t>
            </a:r>
            <a:r>
              <a:rPr lang="pt-PT" altLang="en-US">
                <a:sym typeface="+mn-ea"/>
              </a:rPr>
              <a:t>: (same as input)</a:t>
            </a:r>
          </a:p>
          <a:p>
            <a:pPr lvl="0"/>
            <a:endParaRPr lang="pt-PT" altLang="en-US">
              <a:sym typeface="+mn-ea"/>
            </a:endParaRPr>
          </a:p>
          <a:p>
            <a:pPr lvl="0"/>
            <a:r>
              <a:rPr lang="pt-PT" altLang="en-US" b="1">
                <a:sym typeface="+mn-ea"/>
              </a:rPr>
              <a:t>(click2)</a:t>
            </a:r>
            <a:endParaRPr lang="pt-PT" altLang="en-US">
              <a:sym typeface="+mn-ea"/>
            </a:endParaRPr>
          </a:p>
          <a:p>
            <a:pPr lvl="0"/>
            <a:r>
              <a:rPr lang="pt-PT" altLang="en-US">
                <a:sym typeface="+mn-ea"/>
              </a:rPr>
              <a:t>The goal in </a:t>
            </a:r>
            <a:r>
              <a:rPr lang="pt-PT" altLang="en-US" b="1">
                <a:sym typeface="+mn-ea"/>
              </a:rPr>
              <a:t>Channel Prediction </a:t>
            </a:r>
            <a:r>
              <a:rPr lang="pt-PT" altLang="en-US">
                <a:sym typeface="+mn-ea"/>
              </a:rPr>
              <a:t>is to estimate future channel (combat aging)</a:t>
            </a:r>
          </a:p>
          <a:p>
            <a:pPr lvl="0"/>
            <a:r>
              <a:rPr lang="pt-PT" altLang="en-US">
                <a:sym typeface="+mn-ea"/>
              </a:rPr>
              <a:t>Requires a channel evolution in angle-delay-doppler (but some of the stochastic models ONLY evolve in Doppler (their clusters remain static across time, only the phase rotates)</a:t>
            </a:r>
          </a:p>
          <a:p>
            <a:pPr lvl="0"/>
            <a:r>
              <a:rPr lang="pt-PT" altLang="en-US">
                <a:sym typeface="+mn-ea"/>
              </a:rPr>
              <a:t>Input: 10 sample window (1ms between samples) - single antenna &amp; subcarrier - focus on temporal evolution</a:t>
            </a:r>
          </a:p>
          <a:p>
            <a:pPr lvl="0"/>
            <a:r>
              <a:rPr lang="pt-PT" altLang="en-US">
                <a:sym typeface="+mn-ea"/>
              </a:rPr>
              <a:t>Arch: GRU-based (common in literature)</a:t>
            </a:r>
          </a:p>
          <a:p>
            <a:pPr lvl="0"/>
            <a:r>
              <a:rPr lang="pt-PT" altLang="en-US">
                <a:sym typeface="+mn-ea"/>
              </a:rPr>
              <a:t>Output: 1 sample, at horizions 1-40 ms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idx="1"/>
          </p:nvPr>
        </p:nvSpPr>
        <p:spPr/>
        <p:txBody>
          <a:bodyPr/>
          <a:lstStyle/>
          <a:p>
            <a:pPr lvl="0"/>
            <a:r>
              <a:rPr lang="pt-PT" altLang="en-US">
                <a:sym typeface="+mn-ea"/>
              </a:rPr>
              <a:t>Now we know the models. Let’s see what data we’ll feed to these models. </a:t>
            </a:r>
          </a:p>
          <a:p>
            <a:pPr lvl="0"/>
            <a:endParaRPr lang="pt-PT" altLang="en-US">
              <a:sym typeface="+mn-ea"/>
            </a:endParaRPr>
          </a:p>
          <a:p>
            <a:pPr lvl="0"/>
            <a:r>
              <a:rPr lang="pt-PT" altLang="en-US" b="1">
                <a:sym typeface="+mn-ea"/>
              </a:rPr>
              <a:t>(click1) </a:t>
            </a:r>
            <a:r>
              <a:rPr lang="pt-PT" altLang="en-US">
                <a:sym typeface="+mn-ea"/>
              </a:rPr>
              <a:t>Starting with the data sources</a:t>
            </a:r>
          </a:p>
          <a:p>
            <a:pPr lvl="0"/>
            <a:r>
              <a:rPr lang="pt-PT" altLang="en-US">
                <a:sym typeface="+mn-ea"/>
              </a:rPr>
              <a:t>- For stochastic, we rely on Sionna for the TR 38.901 implementations of TDL/CDL/UMa. </a:t>
            </a:r>
          </a:p>
          <a:p>
            <a:pPr lvl="0"/>
            <a:r>
              <a:rPr lang="pt-PT" altLang="en-US">
                <a:sym typeface="+mn-ea"/>
              </a:rPr>
              <a:t>- For Ray tracing, we use DeepMIMO scenarios. (examples next slide)</a:t>
            </a:r>
          </a:p>
          <a:p>
            <a:pPr lvl="0"/>
            <a:endParaRPr lang="pt-PT" altLang="en-US">
              <a:sym typeface="+mn-ea"/>
            </a:endParaRPr>
          </a:p>
          <a:p>
            <a:pPr lvl="0"/>
            <a:r>
              <a:rPr lang="pt-PT" altLang="en-US" b="1">
                <a:sym typeface="+mn-ea"/>
              </a:rPr>
              <a:t>(click2) </a:t>
            </a:r>
            <a:r>
              <a:rPr lang="pt-PT" altLang="en-US">
                <a:sym typeface="+mn-ea"/>
              </a:rPr>
              <a:t>Both data sources feed to a shared preprocessing stage, where we apply the same task-specific normalization to both data sources and then the normalize data follows to Task 1 or Task 2.</a:t>
            </a:r>
          </a:p>
          <a:p>
            <a:pPr lvl="0"/>
            <a:endParaRPr lang="pt-PT" altLang="en-US">
              <a:sym typeface="+mn-ea"/>
            </a:endParaRPr>
          </a:p>
          <a:p>
            <a:pPr lvl="0"/>
            <a:r>
              <a:rPr lang="pt-PT" altLang="en-US" b="1">
                <a:sym typeface="+mn-ea"/>
              </a:rPr>
              <a:t>(click3) </a:t>
            </a:r>
            <a:r>
              <a:rPr lang="pt-PT" altLang="en-US">
                <a:sym typeface="+mn-ea"/>
              </a:rPr>
              <a:t>In particular, the normalizations are a) 0-mean 1-variance for compression; b) simple divide by max for prediction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idx="1"/>
          </p:nvPr>
        </p:nvSpPr>
        <p:spPr/>
        <p:txBody>
          <a:bodyPr/>
          <a:lstStyle/>
          <a:p>
            <a:pPr lvl="0"/>
            <a:r>
              <a:rPr lang="pt-PT" altLang="en-US">
                <a:sym typeface="+mn-ea"/>
              </a:rPr>
              <a:t>Some examples of the RT scenarios we used from DeepMIMO.</a:t>
            </a:r>
          </a:p>
          <a:p>
            <a:pPr lvl="0"/>
            <a:r>
              <a:rPr lang="pt-PT" altLang="en-US">
                <a:sym typeface="+mn-ea"/>
              </a:rPr>
              <a:t>If you’re not familiar, DeepMIMO has a RT database with more than 100 scenarios, that you can download and use, with the dm package, to generate channels in a few minutes.</a:t>
            </a:r>
          </a:p>
          <a:p>
            <a:pPr lvl="0"/>
            <a:r>
              <a:rPr lang="pt-PT" altLang="en-US">
                <a:sym typeface="+mn-ea"/>
              </a:rPr>
              <a:t>We will use these 3 names: </a:t>
            </a:r>
            <a:r>
              <a:rPr lang="pt-PT" altLang="en-US" b="1">
                <a:sym typeface="+mn-ea"/>
              </a:rPr>
              <a:t>ASU</a:t>
            </a:r>
            <a:r>
              <a:rPr lang="pt-PT" altLang="en-US">
                <a:sym typeface="+mn-ea"/>
              </a:rPr>
              <a:t>,</a:t>
            </a:r>
            <a:r>
              <a:rPr lang="pt-PT" altLang="en-US" b="1">
                <a:sym typeface="+mn-ea"/>
              </a:rPr>
              <a:t> NY</a:t>
            </a:r>
            <a:r>
              <a:rPr lang="pt-PT" altLang="en-US">
                <a:sym typeface="+mn-ea"/>
              </a:rPr>
              <a:t>, </a:t>
            </a:r>
            <a:r>
              <a:rPr lang="pt-PT" altLang="en-US" b="1">
                <a:sym typeface="+mn-ea"/>
              </a:rPr>
              <a:t>LA</a:t>
            </a:r>
            <a:endParaRPr lang="pt-PT" altLang="en-US">
              <a:sym typeface="+mn-ea"/>
            </a:endParaRPr>
          </a:p>
          <a:p>
            <a:pPr lvl="0"/>
            <a:r>
              <a:rPr lang="pt-PT" altLang="en-US">
                <a:sym typeface="+mn-ea"/>
              </a:rPr>
              <a:t>Top: 3D buildings. The red points are potential users. Blue are BS. 80k tx-rx pairs on the first, 50k and 50k on the other two, when we append all BSs.</a:t>
            </a:r>
          </a:p>
          <a:p>
            <a:pPr lvl="0"/>
            <a:r>
              <a:rPr lang="pt-PT" altLang="en-US">
                <a:sym typeface="+mn-ea"/>
              </a:rPr>
              <a:t>Bottom: GPS top view (google maps)</a:t>
            </a:r>
          </a:p>
          <a:p>
            <a:pPr lvl="0"/>
            <a:r>
              <a:rPr lang="pt-PT" altLang="en-US">
                <a:sym typeface="+mn-ea"/>
              </a:rPr>
              <a:t>Memorize this pointy building and this round building here. This will be important for the next slide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Text Placeholder 2"/>
          <p:cNvSpPr>
            <a:spLocks noGrp="1"/>
          </p:cNvSpPr>
          <p:nvPr>
            <p:ph type="body" idx="1"/>
          </p:nvPr>
        </p:nvSpPr>
        <p:spPr/>
        <p:txBody>
          <a:bodyPr/>
          <a:lstStyle/>
          <a:p>
            <a:pPr lvl="0"/>
            <a:r>
              <a:rPr lang="pt-PT" altLang="en-US">
                <a:sym typeface="+mn-ea"/>
              </a:rPr>
              <a:t>Some RT configurations:</a:t>
            </a:r>
          </a:p>
          <a:p>
            <a:pPr lvl="0"/>
            <a:r>
              <a:rPr lang="pt-PT" altLang="en-US" b="1">
                <a:sym typeface="+mn-ea"/>
              </a:rPr>
              <a:t>(click1)</a:t>
            </a:r>
            <a:r>
              <a:rPr lang="pt-PT" altLang="en-US">
                <a:sym typeface="+mn-ea"/>
              </a:rPr>
              <a:t> Compression uses three RT scenes at ~1 m spatial spacing to cover diverse urban/campus geometries.</a:t>
            </a:r>
          </a:p>
          <a:p>
            <a:pPr lvl="0"/>
            <a:r>
              <a:rPr lang="pt-PT" altLang="en-US" b="1">
                <a:sym typeface="+mn-ea"/>
              </a:rPr>
              <a:t>(click2) </a:t>
            </a:r>
            <a:r>
              <a:rPr lang="pt-PT" altLang="en-US">
                <a:sym typeface="+mn-ea"/>
              </a:rPr>
              <a:t>Prediction uses an ultra‑dense ASU variant: 10 cm base grid, interpolated to 10 mm, so consecutive samples are within a wavelength.</a:t>
            </a:r>
          </a:p>
          <a:p>
            <a:pPr lvl="0"/>
            <a:r>
              <a:rPr lang="pt-PT" altLang="en-US" b="1">
                <a:sym typeface="+mn-ea"/>
              </a:rPr>
              <a:t>(click3) </a:t>
            </a:r>
            <a:r>
              <a:rPr lang="pt-PT" altLang="en-US">
                <a:sym typeface="+mn-ea"/>
              </a:rPr>
              <a:t>This interpolation is linear on path parameters (per path, angles of arrival and departure, power, phase, delay) - max distance between samples 0.1 m ~ wavelength. </a:t>
            </a:r>
            <a:endParaRPr lang="pt-PT" altLang="en-US" b="1">
              <a:sym typeface="+mn-ea"/>
            </a:endParaRPr>
          </a:p>
          <a:p>
            <a:pPr lvl="0"/>
            <a:r>
              <a:rPr lang="pt-PT" altLang="en-US" b="1">
                <a:sym typeface="+mn-ea"/>
              </a:rPr>
              <a:t>(click4) </a:t>
            </a:r>
            <a:r>
              <a:rPr lang="pt-PT" altLang="en-US">
                <a:sym typeface="+mn-ea"/>
              </a:rPr>
              <a:t>Physical effects include reflections/diffractions (no penetration in this setup); Doppler per path is consistent with geometry and motion.</a:t>
            </a:r>
          </a:p>
          <a:p>
            <a:pPr lvl="0"/>
            <a:r>
              <a:rPr lang="pt-PT" altLang="en-US" b="1">
                <a:sym typeface="+mn-ea"/>
              </a:rPr>
              <a:t>(click5) </a:t>
            </a:r>
            <a:r>
              <a:rPr lang="pt-PT" altLang="en-US">
                <a:sym typeface="+mn-ea"/>
              </a:rPr>
              <a:t>Sequences follow straight lines. Imagine a scan...</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4.xml"/><Relationship Id="rId4"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4.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5.xml"/><Relationship Id="rId4" Type="http://schemas.openxmlformats.org/officeDocument/2006/relationships/image" Target="../media/image3.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5.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6.xml"/><Relationship Id="rId4" Type="http://schemas.openxmlformats.org/officeDocument/2006/relationships/image" Target="../media/image3.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6.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7.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7.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8.xml"/><Relationship Id="rId4" Type="http://schemas.openxmlformats.org/officeDocument/2006/relationships/image" Target="../media/image3.pn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8.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8.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9.xml"/><Relationship Id="rId4" Type="http://schemas.openxmlformats.org/officeDocument/2006/relationships/image" Target="../media/image3.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9.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9.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0.xml"/><Relationship Id="rId4" Type="http://schemas.openxmlformats.org/officeDocument/2006/relationships/image" Target="../media/image3.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0.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0.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1.xml"/><Relationship Id="rId4" Type="http://schemas.openxmlformats.org/officeDocument/2006/relationships/image" Target="../media/image3.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1.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2.xml"/><Relationship Id="rId4" Type="http://schemas.openxmlformats.org/officeDocument/2006/relationships/image" Target="../media/image3.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2.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2.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3.xml"/><Relationship Id="rId4" Type="http://schemas.openxmlformats.org/officeDocument/2006/relationships/image" Target="../media/image3.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3.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4.xml"/><Relationship Id="rId4" Type="http://schemas.openxmlformats.org/officeDocument/2006/relationships/image" Target="../media/image3.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4.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4.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5.xml"/><Relationship Id="rId4" Type="http://schemas.openxmlformats.org/officeDocument/2006/relationships/image" Target="../media/image3.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5.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5.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6.xml"/><Relationship Id="rId4" Type="http://schemas.openxmlformats.org/officeDocument/2006/relationships/image" Target="../media/image3.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6.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7.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7.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7.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8.xml"/><Relationship Id="rId4" Type="http://schemas.openxmlformats.org/officeDocument/2006/relationships/image" Target="../media/image3.pn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8.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8.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9.xml"/><Relationship Id="rId4" Type="http://schemas.openxmlformats.org/officeDocument/2006/relationships/image" Target="../media/image3.pn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9.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9.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0.xml"/><Relationship Id="rId4" Type="http://schemas.openxmlformats.org/officeDocument/2006/relationships/image" Target="../media/image3.pn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0.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0.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1.xml"/><Relationship Id="rId4" Type="http://schemas.openxmlformats.org/officeDocument/2006/relationships/image" Target="../media/image3.pn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1.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2.xml"/><Relationship Id="rId4" Type="http://schemas.openxmlformats.org/officeDocument/2006/relationships/image" Target="../media/image3.pn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2.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2.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3.xml"/><Relationship Id="rId4" Type="http://schemas.openxmlformats.org/officeDocument/2006/relationships/image" Target="../media/image3.pn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3.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4.xml"/><Relationship Id="rId4" Type="http://schemas.openxmlformats.org/officeDocument/2006/relationships/image" Target="../media/image3.png"/></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4.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4.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5.xml"/><Relationship Id="rId4" Type="http://schemas.openxmlformats.org/officeDocument/2006/relationships/image" Target="../media/image3.pn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5.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5.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6.xml"/><Relationship Id="rId4" Type="http://schemas.openxmlformats.org/officeDocument/2006/relationships/image" Target="../media/image3.pn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6.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6.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7.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7.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8.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9.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0.xml"/><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0.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1.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2.xml"/><Relationship Id="rId4"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2.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3.xml"/><Relationship Id="rId4"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3.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4.xml"/><Relationship Id="rId4"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4.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5.xml"/><Relationship Id="rId4"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5.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5.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6.xml"/><Relationship Id="rId4"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6.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6.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7.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7.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7.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8.xml"/><Relationship Id="rId4"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8.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8.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9.xml"/><Relationship Id="rId4" Type="http://schemas.openxmlformats.org/officeDocument/2006/relationships/image" Target="../media/image3.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9.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9.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0.xml"/><Relationship Id="rId4" Type="http://schemas.openxmlformats.org/officeDocument/2006/relationships/image" Target="../media/image3.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0.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0.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1.xml"/><Relationship Id="rId4"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2.xml"/><Relationship Id="rId4"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2.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3.xml"/><Relationship Id="rId4" Type="http://schemas.openxmlformats.org/officeDocument/2006/relationships/image" Target="../media/image3.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3.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4.xml"/><Relationship Id="rId4" Type="http://schemas.openxmlformats.org/officeDocument/2006/relationships/image" Target="../media/image3.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4.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5.xml"/><Relationship Id="rId4" Type="http://schemas.openxmlformats.org/officeDocument/2006/relationships/image" Target="../media/image3.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5.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6.xml"/><Relationship Id="rId4" Type="http://schemas.openxmlformats.org/officeDocument/2006/relationships/image" Target="../media/image3.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6.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7.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7.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7.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8.xml"/><Relationship Id="rId4" Type="http://schemas.openxmlformats.org/officeDocument/2006/relationships/image" Target="../media/image3.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8.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8.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9.xml"/><Relationship Id="rId4" Type="http://schemas.openxmlformats.org/officeDocument/2006/relationships/image" Target="../media/image3.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9.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9.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0.xml"/><Relationship Id="rId4" Type="http://schemas.openxmlformats.org/officeDocument/2006/relationships/image" Target="../media/image3.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0.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0.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1.xml"/><Relationship Id="rId4" Type="http://schemas.openxmlformats.org/officeDocument/2006/relationships/image" Target="../media/image3.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2.xml"/><Relationship Id="rId4" Type="http://schemas.openxmlformats.org/officeDocument/2006/relationships/image" Target="../media/image3.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2.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3.xml"/><Relationship Id="rId4" Type="http://schemas.openxmlformats.org/officeDocument/2006/relationships/image" Target="../media/image3.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3.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op figure copy 1">
    <p:spTree>
      <p:nvGrpSpPr>
        <p:cNvPr id="1" name=""/>
        <p:cNvGrpSpPr/>
        <p:nvPr/>
      </p:nvGrpSpPr>
      <p:grpSpPr>
        <a:xfrm>
          <a:off x="0" y="0"/>
          <a:ext cx="0" cy="0"/>
          <a:chOff x="0" y="0"/>
          <a:chExt cx="0" cy="0"/>
        </a:xfrm>
      </p:grpSpPr>
      <p:sp>
        <p:nvSpPr>
          <p:cNvPr id="20" name="Body Level One…"/>
          <p:cNvSpPr txBox="1">
            <a:spLocks noGrp="1"/>
          </p:cNvSpPr>
          <p:nvPr>
            <p:ph type="body" idx="1"/>
          </p:nvPr>
        </p:nvSpPr>
        <p:spPr>
          <a:prstGeom prst="rect">
            <a:avLst/>
          </a:prstGeom>
        </p:spPr>
        <p:txBody>
          <a:bodyPr/>
          <a:lstStyle>
            <a:lvl1pPr>
              <a:buBlip>
                <a:blip r:embed="rId2"/>
              </a:buBlip>
            </a:lvl1pPr>
            <a:lvl2pPr>
              <a:buBlip>
                <a:blip r:embed="rId3"/>
              </a:buBlip>
            </a:lvl2pPr>
            <a:lvl3pPr>
              <a:buBlip>
                <a:blip r:embed="rId4"/>
              </a:buBlip>
            </a:lvl3pPr>
            <a:lvl4pPr>
              <a:buBlip>
                <a:blip r:embed="rId4"/>
              </a:buBlip>
              <a:defRPr baseline="0"/>
            </a:lvl4pPr>
            <a:lvl5pPr>
              <a:buBlip>
                <a:blip r:embed="rId4"/>
              </a:buBlip>
              <a:defRPr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baseline="0" dirty="0"/>
          </a:p>
        </p:txBody>
      </p:sp>
      <p:sp>
        <p:nvSpPr>
          <p:cNvPr id="2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22" name="Title Text"/>
          <p:cNvSpPr txBox="1">
            <a:spLocks noGrp="1"/>
          </p:cNvSpPr>
          <p:nvPr>
            <p:ph type="title"/>
          </p:nvPr>
        </p:nvSpPr>
        <p:spPr>
          <a:prstGeom prst="rect">
            <a:avLst/>
          </a:prstGeom>
        </p:spPr>
        <p:txBody>
          <a:bodyPr/>
          <a:lstStyle/>
          <a:p>
            <a:r>
              <a:rPr lang="en-US" dirty="0"/>
              <a:t>Click to edit Master title style</a:t>
            </a:r>
            <a:endParaRPr dirty="0"/>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op figure copy 1">
    <p:spTree>
      <p:nvGrpSpPr>
        <p:cNvPr id="1" name=""/>
        <p:cNvGrpSpPr/>
        <p:nvPr/>
      </p:nvGrpSpPr>
      <p:grpSpPr>
        <a:xfrm>
          <a:off x="0" y="0"/>
          <a:ext cx="0" cy="0"/>
          <a:chOff x="0" y="0"/>
          <a:chExt cx="0" cy="0"/>
        </a:xfrm>
      </p:grpSpPr>
      <p:sp>
        <p:nvSpPr>
          <p:cNvPr id="20" name="Body Level One…"/>
          <p:cNvSpPr txBox="1">
            <a:spLocks noGrp="1"/>
          </p:cNvSpPr>
          <p:nvPr>
            <p:ph type="body" idx="1"/>
          </p:nvPr>
        </p:nvSpPr>
        <p:spPr>
          <a:prstGeom prst="rect">
            <a:avLst/>
          </a:prstGeom>
        </p:spPr>
        <p:txBody>
          <a:bodyPr/>
          <a:lstStyle>
            <a:lvl1pPr>
              <a:buBlip>
                <a:blip r:embed="rId2"/>
              </a:buBlip>
            </a:lvl1pPr>
            <a:lvl2pPr>
              <a:buBlip>
                <a:blip r:embed="rId3"/>
              </a:buBlip>
            </a:lvl2pPr>
            <a:lvl3pPr>
              <a:buBlip>
                <a:blip r:embed="rId4"/>
              </a:buBlip>
            </a:lvl3pPr>
            <a:lvl4pPr>
              <a:buBlip>
                <a:blip r:embed="rId4"/>
              </a:buBlip>
              <a:defRPr baseline="0"/>
            </a:lvl4pPr>
            <a:lvl5pPr>
              <a:buBlip>
                <a:blip r:embed="rId4"/>
              </a:buBlip>
              <a:defRPr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baseline="0" dirty="0"/>
          </a:p>
        </p:txBody>
      </p:sp>
      <p:sp>
        <p:nvSpPr>
          <p:cNvPr id="2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22" name="Title Text"/>
          <p:cNvSpPr txBox="1">
            <a:spLocks noGrp="1"/>
          </p:cNvSpPr>
          <p:nvPr>
            <p:ph type="title"/>
          </p:nvPr>
        </p:nvSpPr>
        <p:spPr>
          <a:prstGeom prst="rect">
            <a:avLst/>
          </a:prstGeom>
        </p:spPr>
        <p:txBody>
          <a:bodyPr/>
          <a:lstStyle/>
          <a:p>
            <a:r>
              <a:rPr lang="en-US" dirty="0"/>
              <a:t>Click to edit Master title style</a:t>
            </a:r>
            <a:endParaRPr dirty="0"/>
          </a:p>
        </p:txBody>
      </p:sp>
    </p:spTree>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type="tx">
  <p:cSld name="Top figure copy 1">
    <p:spTree>
      <p:nvGrpSpPr>
        <p:cNvPr id="1" name=""/>
        <p:cNvGrpSpPr/>
        <p:nvPr/>
      </p:nvGrpSpPr>
      <p:grpSpPr>
        <a:xfrm>
          <a:off x="0" y="0"/>
          <a:ext cx="0" cy="0"/>
          <a:chOff x="0" y="0"/>
          <a:chExt cx="0" cy="0"/>
        </a:xfrm>
      </p:grpSpPr>
      <p:sp>
        <p:nvSpPr>
          <p:cNvPr id="20" name="Body Level One…"/>
          <p:cNvSpPr txBox="1">
            <a:spLocks noGrp="1"/>
          </p:cNvSpPr>
          <p:nvPr>
            <p:ph type="body" idx="1"/>
          </p:nvPr>
        </p:nvSpPr>
        <p:spPr>
          <a:prstGeom prst="rect">
            <a:avLst/>
          </a:prstGeom>
        </p:spPr>
        <p:txBody>
          <a:bodyPr/>
          <a:lstStyle>
            <a:lvl1pPr>
              <a:buBlip>
                <a:blip r:embed="rId2"/>
              </a:buBlip>
            </a:lvl1pPr>
            <a:lvl2pPr>
              <a:buBlip>
                <a:blip r:embed="rId3"/>
              </a:buBlip>
            </a:lvl2pPr>
            <a:lvl3pPr>
              <a:buBlip>
                <a:blip r:embed="rId4"/>
              </a:buBlip>
            </a:lvl3pPr>
            <a:lvl4pPr>
              <a:buBlip>
                <a:blip r:embed="rId4"/>
              </a:buBlip>
              <a:defRPr baseline="0"/>
            </a:lvl4pPr>
            <a:lvl5pPr>
              <a:buBlip>
                <a:blip r:embed="rId4"/>
              </a:buBlip>
              <a:defRPr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baseline="0" dirty="0"/>
          </a:p>
        </p:txBody>
      </p:sp>
      <p:sp>
        <p:nvSpPr>
          <p:cNvPr id="2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22" name="Title Text"/>
          <p:cNvSpPr txBox="1">
            <a:spLocks noGrp="1"/>
          </p:cNvSpPr>
          <p:nvPr>
            <p:ph type="title"/>
          </p:nvPr>
        </p:nvSpPr>
        <p:spPr>
          <a:prstGeom prst="rect">
            <a:avLst/>
          </a:prstGeom>
        </p:spPr>
        <p:txBody>
          <a:bodyPr/>
          <a:lstStyle/>
          <a:p>
            <a:r>
              <a:rPr lang="en-US" dirty="0"/>
              <a:t>Click to edit Master title style</a:t>
            </a:r>
            <a:endParaRPr dirty="0"/>
          </a:p>
        </p:txBody>
      </p:sp>
    </p:spTree>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type="tx">
  <p:cSld name="Outline">
    <p:bg>
      <p:bgPr>
        <a:solidFill>
          <a:srgbClr val="FFCB79"/>
        </a:solid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588962" y="933450"/>
            <a:ext cx="20224751" cy="1778963"/>
          </a:xfrm>
          <a:prstGeom prst="rect">
            <a:avLst/>
          </a:prstGeom>
        </p:spPr>
        <p:txBody>
          <a:bodyPr/>
          <a:lstStyle>
            <a:lvl1pPr>
              <a:defRPr>
                <a:solidFill>
                  <a:srgbClr val="011993"/>
                </a:solidFill>
                <a:latin typeface="+mj-lt"/>
              </a:defRPr>
            </a:lvl1pPr>
          </a:lstStyle>
          <a:p>
            <a:r>
              <a:rPr lang="en-US" dirty="0"/>
              <a:t>Click to edit Master title style</a:t>
            </a:r>
            <a:endParaRPr dirty="0"/>
          </a:p>
        </p:txBody>
      </p:sp>
      <p:sp>
        <p:nvSpPr>
          <p:cNvPr id="40" name="Body Level One…"/>
          <p:cNvSpPr txBox="1">
            <a:spLocks noGrp="1"/>
          </p:cNvSpPr>
          <p:nvPr>
            <p:ph type="body" idx="1"/>
          </p:nvPr>
        </p:nvSpPr>
        <p:spPr>
          <a:xfrm>
            <a:off x="772848" y="2861224"/>
            <a:ext cx="19967852" cy="8971357"/>
          </a:xfrm>
          <a:prstGeom prst="rect">
            <a:avLst/>
          </a:prstGeom>
        </p:spPr>
        <p:txBody>
          <a:bodyPr/>
          <a:lstStyle>
            <a:lvl1pPr>
              <a:buBlip>
                <a:blip r:embed="rId2"/>
              </a:buBlip>
            </a:lvl1pPr>
            <a:lvl2pPr>
              <a:buBlip>
                <a:blip r:embed="rId3"/>
              </a:buBlip>
            </a:lvl2pPr>
            <a:lvl3pPr>
              <a:buBlip>
                <a:blip r:embed="rId4"/>
              </a:buBlip>
            </a:lvl3pPr>
            <a:lvl4pPr>
              <a:buBlip>
                <a:blip r:embed="rId5"/>
              </a:buBlip>
              <a:defRPr baseline="0"/>
            </a:lvl4pPr>
            <a:lvl5pPr>
              <a:buBlip>
                <a:blip r:embed="rId5"/>
              </a:buBlip>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baseline="0"/>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xfrm>
            <a:off x="10471943" y="12112625"/>
            <a:ext cx="381001" cy="406400"/>
          </a:xfrm>
          <a:prstGeom prst="rect">
            <a:avLst/>
          </a:prstGeom>
        </p:spPr>
        <p:txBody>
          <a:bodyPr/>
          <a:lstStyle>
            <a:lvl1pPr>
              <a:defRPr>
                <a:latin typeface="Gill Sans Light"/>
                <a:ea typeface="Gill Sans Light"/>
                <a:cs typeface="Gill Sans Light"/>
                <a:sym typeface="Gill Sans Light"/>
              </a:defRPr>
            </a:lvl1pPr>
          </a:lstStyle>
          <a:p>
            <a:fld id="{86CB4B4D-7CA3-9044-876B-883B54F8677D}" type="slidenum">
              <a:rPr/>
              <a:t>‹#›</a:t>
            </a:fld>
            <a:endParaRPr/>
          </a:p>
        </p:txBody>
      </p:sp>
    </p:spTree>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type="tx">
  <p:cSld name="Top figure copy 1">
    <p:spTree>
      <p:nvGrpSpPr>
        <p:cNvPr id="1" name=""/>
        <p:cNvGrpSpPr/>
        <p:nvPr/>
      </p:nvGrpSpPr>
      <p:grpSpPr>
        <a:xfrm>
          <a:off x="0" y="0"/>
          <a:ext cx="0" cy="0"/>
          <a:chOff x="0" y="0"/>
          <a:chExt cx="0" cy="0"/>
        </a:xfrm>
      </p:grpSpPr>
      <p:sp>
        <p:nvSpPr>
          <p:cNvPr id="20" name="Body Level One…"/>
          <p:cNvSpPr txBox="1">
            <a:spLocks noGrp="1"/>
          </p:cNvSpPr>
          <p:nvPr>
            <p:ph type="body" idx="1"/>
          </p:nvPr>
        </p:nvSpPr>
        <p:spPr>
          <a:prstGeom prst="rect">
            <a:avLst/>
          </a:prstGeom>
        </p:spPr>
        <p:txBody>
          <a:bodyPr/>
          <a:lstStyle>
            <a:lvl1pPr>
              <a:buBlip>
                <a:blip r:embed="rId2"/>
              </a:buBlip>
            </a:lvl1pPr>
            <a:lvl2pPr>
              <a:buBlip>
                <a:blip r:embed="rId3"/>
              </a:buBlip>
            </a:lvl2pPr>
            <a:lvl3pPr>
              <a:buBlip>
                <a:blip r:embed="rId4"/>
              </a:buBlip>
            </a:lvl3pPr>
            <a:lvl4pPr>
              <a:buBlip>
                <a:blip r:embed="rId4"/>
              </a:buBlip>
              <a:defRPr baseline="0"/>
            </a:lvl4pPr>
            <a:lvl5pPr>
              <a:buBlip>
                <a:blip r:embed="rId4"/>
              </a:buBlip>
              <a:defRPr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baseline="0" dirty="0"/>
          </a:p>
        </p:txBody>
      </p:sp>
      <p:sp>
        <p:nvSpPr>
          <p:cNvPr id="2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22" name="Title Text"/>
          <p:cNvSpPr txBox="1">
            <a:spLocks noGrp="1"/>
          </p:cNvSpPr>
          <p:nvPr>
            <p:ph type="title"/>
          </p:nvPr>
        </p:nvSpPr>
        <p:spPr>
          <a:prstGeom prst="rect">
            <a:avLst/>
          </a:prstGeom>
        </p:spPr>
        <p:txBody>
          <a:bodyPr/>
          <a:lstStyle/>
          <a:p>
            <a:r>
              <a:rPr lang="en-US" dirty="0"/>
              <a:t>Click to edit Master title style</a:t>
            </a:r>
            <a:endParaRPr dirty="0"/>
          </a:p>
        </p:txBody>
      </p:sp>
    </p:spTree>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type="tx">
  <p:cSld name="Outline">
    <p:bg>
      <p:bgPr>
        <a:solidFill>
          <a:srgbClr val="FFCB79"/>
        </a:solid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588962" y="933450"/>
            <a:ext cx="20224751" cy="1778963"/>
          </a:xfrm>
          <a:prstGeom prst="rect">
            <a:avLst/>
          </a:prstGeom>
        </p:spPr>
        <p:txBody>
          <a:bodyPr/>
          <a:lstStyle>
            <a:lvl1pPr>
              <a:defRPr>
                <a:solidFill>
                  <a:srgbClr val="011993"/>
                </a:solidFill>
                <a:latin typeface="+mj-lt"/>
              </a:defRPr>
            </a:lvl1pPr>
          </a:lstStyle>
          <a:p>
            <a:r>
              <a:rPr lang="en-US" dirty="0"/>
              <a:t>Click to edit Master title style</a:t>
            </a:r>
            <a:endParaRPr dirty="0"/>
          </a:p>
        </p:txBody>
      </p:sp>
      <p:sp>
        <p:nvSpPr>
          <p:cNvPr id="40" name="Body Level One…"/>
          <p:cNvSpPr txBox="1">
            <a:spLocks noGrp="1"/>
          </p:cNvSpPr>
          <p:nvPr>
            <p:ph type="body" idx="1"/>
          </p:nvPr>
        </p:nvSpPr>
        <p:spPr>
          <a:xfrm>
            <a:off x="772848" y="2861224"/>
            <a:ext cx="19967852" cy="8971357"/>
          </a:xfrm>
          <a:prstGeom prst="rect">
            <a:avLst/>
          </a:prstGeom>
        </p:spPr>
        <p:txBody>
          <a:bodyPr/>
          <a:lstStyle>
            <a:lvl1pPr>
              <a:buBlip>
                <a:blip r:embed="rId2"/>
              </a:buBlip>
            </a:lvl1pPr>
            <a:lvl2pPr>
              <a:buBlip>
                <a:blip r:embed="rId3"/>
              </a:buBlip>
            </a:lvl2pPr>
            <a:lvl3pPr>
              <a:buBlip>
                <a:blip r:embed="rId4"/>
              </a:buBlip>
            </a:lvl3pPr>
            <a:lvl4pPr>
              <a:buBlip>
                <a:blip r:embed="rId5"/>
              </a:buBlip>
              <a:defRPr baseline="0"/>
            </a:lvl4pPr>
            <a:lvl5pPr>
              <a:buBlip>
                <a:blip r:embed="rId5"/>
              </a:buBlip>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baseline="0"/>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xfrm>
            <a:off x="10471943" y="12112625"/>
            <a:ext cx="381001" cy="406400"/>
          </a:xfrm>
          <a:prstGeom prst="rect">
            <a:avLst/>
          </a:prstGeom>
        </p:spPr>
        <p:txBody>
          <a:bodyPr/>
          <a:lstStyle>
            <a:lvl1pPr>
              <a:defRPr>
                <a:latin typeface="Gill Sans Light"/>
                <a:ea typeface="Gill Sans Light"/>
                <a:cs typeface="Gill Sans Light"/>
                <a:sym typeface="Gill Sans Light"/>
              </a:defRPr>
            </a:lvl1pPr>
          </a:lstStyle>
          <a:p>
            <a:fld id="{86CB4B4D-7CA3-9044-876B-883B54F8677D}" type="slidenum">
              <a:rPr/>
              <a:t>‹#›</a:t>
            </a:fld>
            <a:endParaRPr/>
          </a:p>
        </p:txBody>
      </p:sp>
    </p:spTree>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type="tx">
  <p:cSld name="Top figure copy 1">
    <p:spTree>
      <p:nvGrpSpPr>
        <p:cNvPr id="1" name=""/>
        <p:cNvGrpSpPr/>
        <p:nvPr/>
      </p:nvGrpSpPr>
      <p:grpSpPr>
        <a:xfrm>
          <a:off x="0" y="0"/>
          <a:ext cx="0" cy="0"/>
          <a:chOff x="0" y="0"/>
          <a:chExt cx="0" cy="0"/>
        </a:xfrm>
      </p:grpSpPr>
      <p:sp>
        <p:nvSpPr>
          <p:cNvPr id="20" name="Body Level One…"/>
          <p:cNvSpPr txBox="1">
            <a:spLocks noGrp="1"/>
          </p:cNvSpPr>
          <p:nvPr>
            <p:ph type="body" idx="1"/>
          </p:nvPr>
        </p:nvSpPr>
        <p:spPr>
          <a:prstGeom prst="rect">
            <a:avLst/>
          </a:prstGeom>
        </p:spPr>
        <p:txBody>
          <a:bodyPr/>
          <a:lstStyle>
            <a:lvl1pPr>
              <a:buBlip>
                <a:blip r:embed="rId2"/>
              </a:buBlip>
            </a:lvl1pPr>
            <a:lvl2pPr>
              <a:buBlip>
                <a:blip r:embed="rId3"/>
              </a:buBlip>
            </a:lvl2pPr>
            <a:lvl3pPr>
              <a:buBlip>
                <a:blip r:embed="rId4"/>
              </a:buBlip>
            </a:lvl3pPr>
            <a:lvl4pPr>
              <a:buBlip>
                <a:blip r:embed="rId4"/>
              </a:buBlip>
              <a:defRPr baseline="0"/>
            </a:lvl4pPr>
            <a:lvl5pPr>
              <a:buBlip>
                <a:blip r:embed="rId4"/>
              </a:buBlip>
              <a:defRPr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baseline="0" dirty="0"/>
          </a:p>
        </p:txBody>
      </p:sp>
      <p:sp>
        <p:nvSpPr>
          <p:cNvPr id="2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22" name="Title Text"/>
          <p:cNvSpPr txBox="1">
            <a:spLocks noGrp="1"/>
          </p:cNvSpPr>
          <p:nvPr>
            <p:ph type="title"/>
          </p:nvPr>
        </p:nvSpPr>
        <p:spPr>
          <a:prstGeom prst="rect">
            <a:avLst/>
          </a:prstGeom>
        </p:spPr>
        <p:txBody>
          <a:bodyPr/>
          <a:lstStyle/>
          <a:p>
            <a:r>
              <a:rPr lang="en-US" dirty="0"/>
              <a:t>Click to edit Master title style</a:t>
            </a:r>
            <a:endParaRPr dirty="0"/>
          </a:p>
        </p:txBody>
      </p:sp>
    </p:spTree>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type="tx">
  <p:cSld name="Outline">
    <p:bg>
      <p:bgPr>
        <a:solidFill>
          <a:srgbClr val="FFCB79"/>
        </a:solid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588962" y="933450"/>
            <a:ext cx="20224751" cy="1778963"/>
          </a:xfrm>
          <a:prstGeom prst="rect">
            <a:avLst/>
          </a:prstGeom>
        </p:spPr>
        <p:txBody>
          <a:bodyPr/>
          <a:lstStyle>
            <a:lvl1pPr>
              <a:defRPr>
                <a:solidFill>
                  <a:srgbClr val="011993"/>
                </a:solidFill>
                <a:latin typeface="+mj-lt"/>
              </a:defRPr>
            </a:lvl1pPr>
          </a:lstStyle>
          <a:p>
            <a:r>
              <a:rPr lang="en-US" dirty="0"/>
              <a:t>Click to edit Master title style</a:t>
            </a:r>
            <a:endParaRPr dirty="0"/>
          </a:p>
        </p:txBody>
      </p:sp>
      <p:sp>
        <p:nvSpPr>
          <p:cNvPr id="40" name="Body Level One…"/>
          <p:cNvSpPr txBox="1">
            <a:spLocks noGrp="1"/>
          </p:cNvSpPr>
          <p:nvPr>
            <p:ph type="body" idx="1"/>
          </p:nvPr>
        </p:nvSpPr>
        <p:spPr>
          <a:xfrm>
            <a:off x="772848" y="2861224"/>
            <a:ext cx="19967852" cy="8971357"/>
          </a:xfrm>
          <a:prstGeom prst="rect">
            <a:avLst/>
          </a:prstGeom>
        </p:spPr>
        <p:txBody>
          <a:bodyPr/>
          <a:lstStyle>
            <a:lvl1pPr>
              <a:buBlip>
                <a:blip r:embed="rId2"/>
              </a:buBlip>
            </a:lvl1pPr>
            <a:lvl2pPr>
              <a:buBlip>
                <a:blip r:embed="rId3"/>
              </a:buBlip>
            </a:lvl2pPr>
            <a:lvl3pPr>
              <a:buBlip>
                <a:blip r:embed="rId4"/>
              </a:buBlip>
            </a:lvl3pPr>
            <a:lvl4pPr>
              <a:buBlip>
                <a:blip r:embed="rId5"/>
              </a:buBlip>
              <a:defRPr baseline="0"/>
            </a:lvl4pPr>
            <a:lvl5pPr>
              <a:buBlip>
                <a:blip r:embed="rId5"/>
              </a:buBlip>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baseline="0"/>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xfrm>
            <a:off x="10471943" y="12112625"/>
            <a:ext cx="381001" cy="406400"/>
          </a:xfrm>
          <a:prstGeom prst="rect">
            <a:avLst/>
          </a:prstGeom>
        </p:spPr>
        <p:txBody>
          <a:bodyPr/>
          <a:lstStyle>
            <a:lvl1pPr>
              <a:defRPr>
                <a:latin typeface="Gill Sans Light"/>
                <a:ea typeface="Gill Sans Light"/>
                <a:cs typeface="Gill Sans Light"/>
                <a:sym typeface="Gill Sans Light"/>
              </a:defRPr>
            </a:lvl1pPr>
          </a:lstStyle>
          <a:p>
            <a:fld id="{86CB4B4D-7CA3-9044-876B-883B54F8677D}" type="slidenum">
              <a:rPr/>
              <a:t>‹#›</a:t>
            </a:fld>
            <a:endParaRPr/>
          </a:p>
        </p:txBody>
      </p:sp>
    </p:spTree>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type="tx">
  <p:cSld name="Top figure copy 1">
    <p:spTree>
      <p:nvGrpSpPr>
        <p:cNvPr id="1" name=""/>
        <p:cNvGrpSpPr/>
        <p:nvPr/>
      </p:nvGrpSpPr>
      <p:grpSpPr>
        <a:xfrm>
          <a:off x="0" y="0"/>
          <a:ext cx="0" cy="0"/>
          <a:chOff x="0" y="0"/>
          <a:chExt cx="0" cy="0"/>
        </a:xfrm>
      </p:grpSpPr>
      <p:sp>
        <p:nvSpPr>
          <p:cNvPr id="20" name="Body Level One…"/>
          <p:cNvSpPr txBox="1">
            <a:spLocks noGrp="1"/>
          </p:cNvSpPr>
          <p:nvPr>
            <p:ph type="body" idx="1"/>
          </p:nvPr>
        </p:nvSpPr>
        <p:spPr>
          <a:prstGeom prst="rect">
            <a:avLst/>
          </a:prstGeom>
        </p:spPr>
        <p:txBody>
          <a:bodyPr/>
          <a:lstStyle>
            <a:lvl1pPr>
              <a:buBlip>
                <a:blip r:embed="rId2"/>
              </a:buBlip>
            </a:lvl1pPr>
            <a:lvl2pPr>
              <a:buBlip>
                <a:blip r:embed="rId3"/>
              </a:buBlip>
            </a:lvl2pPr>
            <a:lvl3pPr>
              <a:buBlip>
                <a:blip r:embed="rId4"/>
              </a:buBlip>
            </a:lvl3pPr>
            <a:lvl4pPr>
              <a:buBlip>
                <a:blip r:embed="rId4"/>
              </a:buBlip>
              <a:defRPr baseline="0"/>
            </a:lvl4pPr>
            <a:lvl5pPr>
              <a:buBlip>
                <a:blip r:embed="rId4"/>
              </a:buBlip>
              <a:defRPr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baseline="0" dirty="0"/>
          </a:p>
        </p:txBody>
      </p:sp>
      <p:sp>
        <p:nvSpPr>
          <p:cNvPr id="2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22" name="Title Text"/>
          <p:cNvSpPr txBox="1">
            <a:spLocks noGrp="1"/>
          </p:cNvSpPr>
          <p:nvPr>
            <p:ph type="title"/>
          </p:nvPr>
        </p:nvSpPr>
        <p:spPr>
          <a:prstGeom prst="rect">
            <a:avLst/>
          </a:prstGeom>
        </p:spPr>
        <p:txBody>
          <a:bodyPr/>
          <a:lstStyle/>
          <a:p>
            <a:r>
              <a:rPr lang="en-US" dirty="0"/>
              <a:t>Click to edit Master title style</a:t>
            </a:r>
            <a:endParaRPr dirty="0"/>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Outline">
    <p:bg>
      <p:bgPr>
        <a:solidFill>
          <a:srgbClr val="FFCB79"/>
        </a:solid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588962" y="933450"/>
            <a:ext cx="20224751" cy="1778963"/>
          </a:xfrm>
          <a:prstGeom prst="rect">
            <a:avLst/>
          </a:prstGeom>
        </p:spPr>
        <p:txBody>
          <a:bodyPr/>
          <a:lstStyle>
            <a:lvl1pPr>
              <a:defRPr>
                <a:solidFill>
                  <a:srgbClr val="011993"/>
                </a:solidFill>
                <a:latin typeface="+mj-lt"/>
              </a:defRPr>
            </a:lvl1pPr>
          </a:lstStyle>
          <a:p>
            <a:r>
              <a:rPr lang="en-US" dirty="0"/>
              <a:t>Click to edit Master title style</a:t>
            </a:r>
            <a:endParaRPr dirty="0"/>
          </a:p>
        </p:txBody>
      </p:sp>
      <p:sp>
        <p:nvSpPr>
          <p:cNvPr id="40" name="Body Level One…"/>
          <p:cNvSpPr txBox="1">
            <a:spLocks noGrp="1"/>
          </p:cNvSpPr>
          <p:nvPr>
            <p:ph type="body" idx="1"/>
          </p:nvPr>
        </p:nvSpPr>
        <p:spPr>
          <a:xfrm>
            <a:off x="772848" y="2861224"/>
            <a:ext cx="19967852" cy="8971357"/>
          </a:xfrm>
          <a:prstGeom prst="rect">
            <a:avLst/>
          </a:prstGeom>
        </p:spPr>
        <p:txBody>
          <a:bodyPr/>
          <a:lstStyle>
            <a:lvl1pPr>
              <a:buBlip>
                <a:blip r:embed="rId2"/>
              </a:buBlip>
            </a:lvl1pPr>
            <a:lvl2pPr>
              <a:buBlip>
                <a:blip r:embed="rId3"/>
              </a:buBlip>
            </a:lvl2pPr>
            <a:lvl3pPr>
              <a:buBlip>
                <a:blip r:embed="rId4"/>
              </a:buBlip>
            </a:lvl3pPr>
            <a:lvl4pPr>
              <a:buBlip>
                <a:blip r:embed="rId5"/>
              </a:buBlip>
              <a:defRPr baseline="0"/>
            </a:lvl4pPr>
            <a:lvl5pPr>
              <a:buBlip>
                <a:blip r:embed="rId5"/>
              </a:buBlip>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baseline="0"/>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type="tx">
  <p:cSld name="Outline">
    <p:bg>
      <p:bgPr>
        <a:solidFill>
          <a:srgbClr val="FFCB79"/>
        </a:solid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588962" y="933450"/>
            <a:ext cx="20224751" cy="1778963"/>
          </a:xfrm>
          <a:prstGeom prst="rect">
            <a:avLst/>
          </a:prstGeom>
        </p:spPr>
        <p:txBody>
          <a:bodyPr/>
          <a:lstStyle>
            <a:lvl1pPr>
              <a:defRPr>
                <a:solidFill>
                  <a:srgbClr val="011993"/>
                </a:solidFill>
                <a:latin typeface="+mj-lt"/>
              </a:defRPr>
            </a:lvl1pPr>
          </a:lstStyle>
          <a:p>
            <a:r>
              <a:rPr lang="en-US" dirty="0"/>
              <a:t>Click to edit Master title style</a:t>
            </a:r>
            <a:endParaRPr dirty="0"/>
          </a:p>
        </p:txBody>
      </p:sp>
      <p:sp>
        <p:nvSpPr>
          <p:cNvPr id="40" name="Body Level One…"/>
          <p:cNvSpPr txBox="1">
            <a:spLocks noGrp="1"/>
          </p:cNvSpPr>
          <p:nvPr>
            <p:ph type="body" idx="1"/>
          </p:nvPr>
        </p:nvSpPr>
        <p:spPr>
          <a:xfrm>
            <a:off x="772848" y="2861224"/>
            <a:ext cx="19967852" cy="8971357"/>
          </a:xfrm>
          <a:prstGeom prst="rect">
            <a:avLst/>
          </a:prstGeom>
        </p:spPr>
        <p:txBody>
          <a:bodyPr/>
          <a:lstStyle>
            <a:lvl1pPr>
              <a:buBlip>
                <a:blip r:embed="rId2"/>
              </a:buBlip>
            </a:lvl1pPr>
            <a:lvl2pPr>
              <a:buBlip>
                <a:blip r:embed="rId3"/>
              </a:buBlip>
            </a:lvl2pPr>
            <a:lvl3pPr>
              <a:buBlip>
                <a:blip r:embed="rId4"/>
              </a:buBlip>
            </a:lvl3pPr>
            <a:lvl4pPr>
              <a:buBlip>
                <a:blip r:embed="rId5"/>
              </a:buBlip>
              <a:defRPr baseline="0"/>
            </a:lvl4pPr>
            <a:lvl5pPr>
              <a:buBlip>
                <a:blip r:embed="rId5"/>
              </a:buBlip>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baseline="0"/>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xfrm>
            <a:off x="10471943" y="12112625"/>
            <a:ext cx="381001" cy="406400"/>
          </a:xfrm>
          <a:prstGeom prst="rect">
            <a:avLst/>
          </a:prstGeom>
        </p:spPr>
        <p:txBody>
          <a:bodyPr/>
          <a:lstStyle>
            <a:lvl1pPr>
              <a:defRPr>
                <a:latin typeface="Gill Sans Light"/>
                <a:ea typeface="Gill Sans Light"/>
                <a:cs typeface="Gill Sans Light"/>
                <a:sym typeface="Gill Sans Light"/>
              </a:defRPr>
            </a:lvl1pPr>
          </a:lstStyle>
          <a:p>
            <a:fld id="{86CB4B4D-7CA3-9044-876B-883B54F8677D}" type="slidenum">
              <a:rPr/>
              <a:t>‹#›</a:t>
            </a:fld>
            <a:endParaRPr/>
          </a:p>
        </p:txBody>
      </p:sp>
    </p:spTree>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type="tx">
  <p:cSld name="Top figure copy 1">
    <p:spTree>
      <p:nvGrpSpPr>
        <p:cNvPr id="1" name=""/>
        <p:cNvGrpSpPr/>
        <p:nvPr/>
      </p:nvGrpSpPr>
      <p:grpSpPr>
        <a:xfrm>
          <a:off x="0" y="0"/>
          <a:ext cx="0" cy="0"/>
          <a:chOff x="0" y="0"/>
          <a:chExt cx="0" cy="0"/>
        </a:xfrm>
      </p:grpSpPr>
      <p:sp>
        <p:nvSpPr>
          <p:cNvPr id="20" name="Body Level One…"/>
          <p:cNvSpPr txBox="1">
            <a:spLocks noGrp="1"/>
          </p:cNvSpPr>
          <p:nvPr>
            <p:ph type="body" idx="1"/>
          </p:nvPr>
        </p:nvSpPr>
        <p:spPr>
          <a:prstGeom prst="rect">
            <a:avLst/>
          </a:prstGeom>
        </p:spPr>
        <p:txBody>
          <a:bodyPr/>
          <a:lstStyle>
            <a:lvl1pPr>
              <a:buBlip>
                <a:blip r:embed="rId2"/>
              </a:buBlip>
            </a:lvl1pPr>
            <a:lvl2pPr>
              <a:buBlip>
                <a:blip r:embed="rId3"/>
              </a:buBlip>
            </a:lvl2pPr>
            <a:lvl3pPr>
              <a:buBlip>
                <a:blip r:embed="rId4"/>
              </a:buBlip>
            </a:lvl3pPr>
            <a:lvl4pPr>
              <a:buBlip>
                <a:blip r:embed="rId4"/>
              </a:buBlip>
              <a:defRPr baseline="0"/>
            </a:lvl4pPr>
            <a:lvl5pPr>
              <a:buBlip>
                <a:blip r:embed="rId4"/>
              </a:buBlip>
              <a:defRPr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baseline="0" dirty="0"/>
          </a:p>
        </p:txBody>
      </p:sp>
      <p:sp>
        <p:nvSpPr>
          <p:cNvPr id="2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22" name="Title Text"/>
          <p:cNvSpPr txBox="1">
            <a:spLocks noGrp="1"/>
          </p:cNvSpPr>
          <p:nvPr>
            <p:ph type="title"/>
          </p:nvPr>
        </p:nvSpPr>
        <p:spPr>
          <a:prstGeom prst="rect">
            <a:avLst/>
          </a:prstGeom>
        </p:spPr>
        <p:txBody>
          <a:bodyPr/>
          <a:lstStyle/>
          <a:p>
            <a:r>
              <a:rPr lang="en-US" dirty="0"/>
              <a:t>Click to edit Master title style</a:t>
            </a:r>
            <a:endParaRPr dirty="0"/>
          </a:p>
        </p:txBody>
      </p:sp>
    </p:spTree>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type="tx">
  <p:cSld name="Outline">
    <p:bg>
      <p:bgPr>
        <a:solidFill>
          <a:srgbClr val="FFCB79"/>
        </a:solid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588962" y="933450"/>
            <a:ext cx="20224751" cy="1778963"/>
          </a:xfrm>
          <a:prstGeom prst="rect">
            <a:avLst/>
          </a:prstGeom>
        </p:spPr>
        <p:txBody>
          <a:bodyPr/>
          <a:lstStyle>
            <a:lvl1pPr>
              <a:defRPr>
                <a:solidFill>
                  <a:srgbClr val="011993"/>
                </a:solidFill>
                <a:latin typeface="+mj-lt"/>
              </a:defRPr>
            </a:lvl1pPr>
          </a:lstStyle>
          <a:p>
            <a:r>
              <a:rPr lang="en-US" dirty="0"/>
              <a:t>Click to edit Master title style</a:t>
            </a:r>
            <a:endParaRPr dirty="0"/>
          </a:p>
        </p:txBody>
      </p:sp>
      <p:sp>
        <p:nvSpPr>
          <p:cNvPr id="40" name="Body Level One…"/>
          <p:cNvSpPr txBox="1">
            <a:spLocks noGrp="1"/>
          </p:cNvSpPr>
          <p:nvPr>
            <p:ph type="body" idx="1"/>
          </p:nvPr>
        </p:nvSpPr>
        <p:spPr>
          <a:xfrm>
            <a:off x="772848" y="2861224"/>
            <a:ext cx="19967852" cy="8971357"/>
          </a:xfrm>
          <a:prstGeom prst="rect">
            <a:avLst/>
          </a:prstGeom>
        </p:spPr>
        <p:txBody>
          <a:bodyPr/>
          <a:lstStyle>
            <a:lvl1pPr>
              <a:buBlip>
                <a:blip r:embed="rId2"/>
              </a:buBlip>
            </a:lvl1pPr>
            <a:lvl2pPr>
              <a:buBlip>
                <a:blip r:embed="rId3"/>
              </a:buBlip>
            </a:lvl2pPr>
            <a:lvl3pPr>
              <a:buBlip>
                <a:blip r:embed="rId4"/>
              </a:buBlip>
            </a:lvl3pPr>
            <a:lvl4pPr>
              <a:buBlip>
                <a:blip r:embed="rId5"/>
              </a:buBlip>
              <a:defRPr baseline="0"/>
            </a:lvl4pPr>
            <a:lvl5pPr>
              <a:buBlip>
                <a:blip r:embed="rId5"/>
              </a:buBlip>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baseline="0"/>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xfrm>
            <a:off x="10471943" y="12112625"/>
            <a:ext cx="381001" cy="406400"/>
          </a:xfrm>
          <a:prstGeom prst="rect">
            <a:avLst/>
          </a:prstGeom>
        </p:spPr>
        <p:txBody>
          <a:bodyPr/>
          <a:lstStyle>
            <a:lvl1pPr>
              <a:defRPr>
                <a:latin typeface="Gill Sans Light"/>
                <a:ea typeface="Gill Sans Light"/>
                <a:cs typeface="Gill Sans Light"/>
                <a:sym typeface="Gill Sans Light"/>
              </a:defRPr>
            </a:lvl1pPr>
          </a:lstStyle>
          <a:p>
            <a:fld id="{86CB4B4D-7CA3-9044-876B-883B54F8677D}" type="slidenum">
              <a:rPr/>
              <a:t>‹#›</a:t>
            </a:fld>
            <a:endParaRPr/>
          </a:p>
        </p:txBody>
      </p:sp>
    </p:spTree>
  </p:cSld>
  <p:clrMapOvr>
    <a:masterClrMapping/>
  </p:clrMapOvr>
  <p:transition spd="med"/>
</p:sldLayout>
</file>

<file path=ppt/slideLayouts/slideLayout115.xml><?xml version="1.0" encoding="utf-8"?>
<p:sldLayout xmlns:a="http://schemas.openxmlformats.org/drawingml/2006/main" xmlns:r="http://schemas.openxmlformats.org/officeDocument/2006/relationships" xmlns:p="http://schemas.openxmlformats.org/presentationml/2006/main" type="tx">
  <p:cSld name="Top figure copy 1">
    <p:spTree>
      <p:nvGrpSpPr>
        <p:cNvPr id="1" name=""/>
        <p:cNvGrpSpPr/>
        <p:nvPr/>
      </p:nvGrpSpPr>
      <p:grpSpPr>
        <a:xfrm>
          <a:off x="0" y="0"/>
          <a:ext cx="0" cy="0"/>
          <a:chOff x="0" y="0"/>
          <a:chExt cx="0" cy="0"/>
        </a:xfrm>
      </p:grpSpPr>
      <p:sp>
        <p:nvSpPr>
          <p:cNvPr id="20" name="Body Level One…"/>
          <p:cNvSpPr txBox="1">
            <a:spLocks noGrp="1"/>
          </p:cNvSpPr>
          <p:nvPr>
            <p:ph type="body" idx="1"/>
          </p:nvPr>
        </p:nvSpPr>
        <p:spPr>
          <a:prstGeom prst="rect">
            <a:avLst/>
          </a:prstGeom>
        </p:spPr>
        <p:txBody>
          <a:bodyPr/>
          <a:lstStyle>
            <a:lvl1pPr>
              <a:buBlip>
                <a:blip r:embed="rId2"/>
              </a:buBlip>
            </a:lvl1pPr>
            <a:lvl2pPr>
              <a:buBlip>
                <a:blip r:embed="rId3"/>
              </a:buBlip>
            </a:lvl2pPr>
            <a:lvl3pPr>
              <a:buBlip>
                <a:blip r:embed="rId4"/>
              </a:buBlip>
            </a:lvl3pPr>
            <a:lvl4pPr>
              <a:buBlip>
                <a:blip r:embed="rId4"/>
              </a:buBlip>
              <a:defRPr baseline="0"/>
            </a:lvl4pPr>
            <a:lvl5pPr>
              <a:buBlip>
                <a:blip r:embed="rId4"/>
              </a:buBlip>
              <a:defRPr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baseline="0" dirty="0"/>
          </a:p>
        </p:txBody>
      </p:sp>
      <p:sp>
        <p:nvSpPr>
          <p:cNvPr id="2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22" name="Title Text"/>
          <p:cNvSpPr txBox="1">
            <a:spLocks noGrp="1"/>
          </p:cNvSpPr>
          <p:nvPr>
            <p:ph type="title"/>
          </p:nvPr>
        </p:nvSpPr>
        <p:spPr>
          <a:prstGeom prst="rect">
            <a:avLst/>
          </a:prstGeom>
        </p:spPr>
        <p:txBody>
          <a:bodyPr/>
          <a:lstStyle/>
          <a:p>
            <a:r>
              <a:rPr lang="en-US" dirty="0"/>
              <a:t>Click to edit Master title style</a:t>
            </a:r>
            <a:endParaRPr dirty="0"/>
          </a:p>
        </p:txBody>
      </p:sp>
    </p:spTree>
  </p:cSld>
  <p:clrMapOvr>
    <a:masterClrMapping/>
  </p:clrMapOvr>
  <p:transition spd="med"/>
</p:sldLayout>
</file>

<file path=ppt/slideLayouts/slideLayout116.xml><?xml version="1.0" encoding="utf-8"?>
<p:sldLayout xmlns:a="http://schemas.openxmlformats.org/drawingml/2006/main" xmlns:r="http://schemas.openxmlformats.org/officeDocument/2006/relationships" xmlns:p="http://schemas.openxmlformats.org/presentationml/2006/main" type="tx">
  <p:cSld name="Outline">
    <p:bg>
      <p:bgPr>
        <a:solidFill>
          <a:srgbClr val="FFCB79"/>
        </a:solid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588962" y="933450"/>
            <a:ext cx="20224751" cy="1778963"/>
          </a:xfrm>
          <a:prstGeom prst="rect">
            <a:avLst/>
          </a:prstGeom>
        </p:spPr>
        <p:txBody>
          <a:bodyPr/>
          <a:lstStyle>
            <a:lvl1pPr>
              <a:defRPr>
                <a:solidFill>
                  <a:srgbClr val="011993"/>
                </a:solidFill>
                <a:latin typeface="+mj-lt"/>
              </a:defRPr>
            </a:lvl1pPr>
          </a:lstStyle>
          <a:p>
            <a:r>
              <a:rPr lang="en-US" dirty="0"/>
              <a:t>Click to edit Master title style</a:t>
            </a:r>
            <a:endParaRPr dirty="0"/>
          </a:p>
        </p:txBody>
      </p:sp>
      <p:sp>
        <p:nvSpPr>
          <p:cNvPr id="40" name="Body Level One…"/>
          <p:cNvSpPr txBox="1">
            <a:spLocks noGrp="1"/>
          </p:cNvSpPr>
          <p:nvPr>
            <p:ph type="body" idx="1"/>
          </p:nvPr>
        </p:nvSpPr>
        <p:spPr>
          <a:xfrm>
            <a:off x="772848" y="2861224"/>
            <a:ext cx="19967852" cy="8971357"/>
          </a:xfrm>
          <a:prstGeom prst="rect">
            <a:avLst/>
          </a:prstGeom>
        </p:spPr>
        <p:txBody>
          <a:bodyPr/>
          <a:lstStyle>
            <a:lvl1pPr>
              <a:buBlip>
                <a:blip r:embed="rId2"/>
              </a:buBlip>
            </a:lvl1pPr>
            <a:lvl2pPr>
              <a:buBlip>
                <a:blip r:embed="rId3"/>
              </a:buBlip>
            </a:lvl2pPr>
            <a:lvl3pPr>
              <a:buBlip>
                <a:blip r:embed="rId4"/>
              </a:buBlip>
            </a:lvl3pPr>
            <a:lvl4pPr>
              <a:buBlip>
                <a:blip r:embed="rId5"/>
              </a:buBlip>
              <a:defRPr baseline="0"/>
            </a:lvl4pPr>
            <a:lvl5pPr>
              <a:buBlip>
                <a:blip r:embed="rId5"/>
              </a:buBlip>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baseline="0"/>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17.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xfrm>
            <a:off x="10471943" y="12112625"/>
            <a:ext cx="381001" cy="406400"/>
          </a:xfrm>
          <a:prstGeom prst="rect">
            <a:avLst/>
          </a:prstGeom>
        </p:spPr>
        <p:txBody>
          <a:bodyPr/>
          <a:lstStyle>
            <a:lvl1pPr>
              <a:defRPr>
                <a:latin typeface="Gill Sans Light"/>
                <a:ea typeface="Gill Sans Light"/>
                <a:cs typeface="Gill Sans Light"/>
                <a:sym typeface="Gill Sans Light"/>
              </a:defRPr>
            </a:lvl1pPr>
          </a:lstStyle>
          <a:p>
            <a:fld id="{86CB4B4D-7CA3-9044-876B-883B54F8677D}" type="slidenum">
              <a:rPr/>
              <a:t>‹#›</a:t>
            </a:fld>
            <a:endParaRPr/>
          </a:p>
        </p:txBody>
      </p:sp>
    </p:spTree>
  </p:cSld>
  <p:clrMapOvr>
    <a:masterClrMapping/>
  </p:clrMapOvr>
  <p:transition spd="med"/>
</p:sldLayout>
</file>

<file path=ppt/slideLayouts/slideLayout118.xml><?xml version="1.0" encoding="utf-8"?>
<p:sldLayout xmlns:a="http://schemas.openxmlformats.org/drawingml/2006/main" xmlns:r="http://schemas.openxmlformats.org/officeDocument/2006/relationships" xmlns:p="http://schemas.openxmlformats.org/presentationml/2006/main" type="tx">
  <p:cSld name="Top figure copy 1">
    <p:spTree>
      <p:nvGrpSpPr>
        <p:cNvPr id="1" name=""/>
        <p:cNvGrpSpPr/>
        <p:nvPr/>
      </p:nvGrpSpPr>
      <p:grpSpPr>
        <a:xfrm>
          <a:off x="0" y="0"/>
          <a:ext cx="0" cy="0"/>
          <a:chOff x="0" y="0"/>
          <a:chExt cx="0" cy="0"/>
        </a:xfrm>
      </p:grpSpPr>
      <p:sp>
        <p:nvSpPr>
          <p:cNvPr id="20" name="Body Level One…"/>
          <p:cNvSpPr txBox="1">
            <a:spLocks noGrp="1"/>
          </p:cNvSpPr>
          <p:nvPr>
            <p:ph type="body" idx="1"/>
          </p:nvPr>
        </p:nvSpPr>
        <p:spPr>
          <a:prstGeom prst="rect">
            <a:avLst/>
          </a:prstGeom>
        </p:spPr>
        <p:txBody>
          <a:bodyPr/>
          <a:lstStyle>
            <a:lvl1pPr>
              <a:buBlip>
                <a:blip r:embed="rId2"/>
              </a:buBlip>
            </a:lvl1pPr>
            <a:lvl2pPr>
              <a:buBlip>
                <a:blip r:embed="rId3"/>
              </a:buBlip>
            </a:lvl2pPr>
            <a:lvl3pPr>
              <a:buBlip>
                <a:blip r:embed="rId4"/>
              </a:buBlip>
            </a:lvl3pPr>
            <a:lvl4pPr>
              <a:buBlip>
                <a:blip r:embed="rId4"/>
              </a:buBlip>
              <a:defRPr baseline="0"/>
            </a:lvl4pPr>
            <a:lvl5pPr>
              <a:buBlip>
                <a:blip r:embed="rId4"/>
              </a:buBlip>
              <a:defRPr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baseline="0" dirty="0"/>
          </a:p>
        </p:txBody>
      </p:sp>
      <p:sp>
        <p:nvSpPr>
          <p:cNvPr id="2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22" name="Title Text"/>
          <p:cNvSpPr txBox="1">
            <a:spLocks noGrp="1"/>
          </p:cNvSpPr>
          <p:nvPr>
            <p:ph type="title"/>
          </p:nvPr>
        </p:nvSpPr>
        <p:spPr>
          <a:prstGeom prst="rect">
            <a:avLst/>
          </a:prstGeom>
        </p:spPr>
        <p:txBody>
          <a:bodyPr/>
          <a:lstStyle/>
          <a:p>
            <a:r>
              <a:rPr lang="en-US" dirty="0"/>
              <a:t>Click to edit Master title style</a:t>
            </a:r>
            <a:endParaRPr dirty="0"/>
          </a:p>
        </p:txBody>
      </p:sp>
    </p:spTree>
  </p:cSld>
  <p:clrMapOvr>
    <a:masterClrMapping/>
  </p:clrMapOvr>
  <p:transition spd="med"/>
</p:sldLayout>
</file>

<file path=ppt/slideLayouts/slideLayout119.xml><?xml version="1.0" encoding="utf-8"?>
<p:sldLayout xmlns:a="http://schemas.openxmlformats.org/drawingml/2006/main" xmlns:r="http://schemas.openxmlformats.org/officeDocument/2006/relationships" xmlns:p="http://schemas.openxmlformats.org/presentationml/2006/main" type="tx">
  <p:cSld name="Outline">
    <p:bg>
      <p:bgPr>
        <a:solidFill>
          <a:srgbClr val="FFCB79"/>
        </a:solid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588962" y="933450"/>
            <a:ext cx="20224751" cy="1778963"/>
          </a:xfrm>
          <a:prstGeom prst="rect">
            <a:avLst/>
          </a:prstGeom>
        </p:spPr>
        <p:txBody>
          <a:bodyPr/>
          <a:lstStyle>
            <a:lvl1pPr>
              <a:defRPr>
                <a:solidFill>
                  <a:srgbClr val="011993"/>
                </a:solidFill>
                <a:latin typeface="+mj-lt"/>
              </a:defRPr>
            </a:lvl1pPr>
          </a:lstStyle>
          <a:p>
            <a:r>
              <a:rPr lang="en-US" dirty="0"/>
              <a:t>Click to edit Master title style</a:t>
            </a:r>
            <a:endParaRPr dirty="0"/>
          </a:p>
        </p:txBody>
      </p:sp>
      <p:sp>
        <p:nvSpPr>
          <p:cNvPr id="40" name="Body Level One…"/>
          <p:cNvSpPr txBox="1">
            <a:spLocks noGrp="1"/>
          </p:cNvSpPr>
          <p:nvPr>
            <p:ph type="body" idx="1"/>
          </p:nvPr>
        </p:nvSpPr>
        <p:spPr>
          <a:xfrm>
            <a:off x="772848" y="2861224"/>
            <a:ext cx="19967852" cy="8971357"/>
          </a:xfrm>
          <a:prstGeom prst="rect">
            <a:avLst/>
          </a:prstGeom>
        </p:spPr>
        <p:txBody>
          <a:bodyPr/>
          <a:lstStyle>
            <a:lvl1pPr>
              <a:buBlip>
                <a:blip r:embed="rId2"/>
              </a:buBlip>
            </a:lvl1pPr>
            <a:lvl2pPr>
              <a:buBlip>
                <a:blip r:embed="rId3"/>
              </a:buBlip>
            </a:lvl2pPr>
            <a:lvl3pPr>
              <a:buBlip>
                <a:blip r:embed="rId4"/>
              </a:buBlip>
            </a:lvl3pPr>
            <a:lvl4pPr>
              <a:buBlip>
                <a:blip r:embed="rId5"/>
              </a:buBlip>
              <a:defRPr baseline="0"/>
            </a:lvl4pPr>
            <a:lvl5pPr>
              <a:buBlip>
                <a:blip r:embed="rId5"/>
              </a:buBlip>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baseline="0"/>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xfrm>
            <a:off x="10471943" y="12112625"/>
            <a:ext cx="381001" cy="406400"/>
          </a:xfrm>
          <a:prstGeom prst="rect">
            <a:avLst/>
          </a:prstGeom>
        </p:spPr>
        <p:txBody>
          <a:bodyPr/>
          <a:lstStyle>
            <a:lvl1pPr>
              <a:defRPr>
                <a:latin typeface="Gill Sans Light"/>
                <a:ea typeface="Gill Sans Light"/>
                <a:cs typeface="Gill Sans Light"/>
                <a:sym typeface="Gill Sans Light"/>
              </a:defRPr>
            </a:lvl1pPr>
          </a:lstStyle>
          <a:p>
            <a:fld id="{86CB4B4D-7CA3-9044-876B-883B54F8677D}" type="slidenum">
              <a:rPr/>
              <a:t>‹#›</a:t>
            </a:fld>
            <a:endParaRPr/>
          </a:p>
        </p:txBody>
      </p:sp>
    </p:spTree>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xfrm>
            <a:off x="10471943" y="12112625"/>
            <a:ext cx="381001" cy="406400"/>
          </a:xfrm>
          <a:prstGeom prst="rect">
            <a:avLst/>
          </a:prstGeom>
        </p:spPr>
        <p:txBody>
          <a:bodyPr/>
          <a:lstStyle>
            <a:lvl1pPr>
              <a:defRPr>
                <a:latin typeface="Gill Sans Light"/>
                <a:ea typeface="Gill Sans Light"/>
                <a:cs typeface="Gill Sans Light"/>
                <a:sym typeface="Gill Sans Light"/>
              </a:defRPr>
            </a:lvl1pPr>
          </a:lstStyle>
          <a:p>
            <a:fld id="{86CB4B4D-7CA3-9044-876B-883B54F8677D}" type="slidenum">
              <a:rPr/>
              <a:t>‹#›</a:t>
            </a:fld>
            <a:endParaRPr/>
          </a:p>
        </p:txBody>
      </p:sp>
    </p:spTree>
  </p:cSld>
  <p:clrMapOvr>
    <a:masterClrMapping/>
  </p:clrMapOvr>
  <p:transition spd="med"/>
</p:sldLayout>
</file>

<file path=ppt/slideLayouts/slideLayout121.xml><?xml version="1.0" encoding="utf-8"?>
<p:sldLayout xmlns:a="http://schemas.openxmlformats.org/drawingml/2006/main" xmlns:r="http://schemas.openxmlformats.org/officeDocument/2006/relationships" xmlns:p="http://schemas.openxmlformats.org/presentationml/2006/main" type="tx">
  <p:cSld name="Top figure copy 1">
    <p:spTree>
      <p:nvGrpSpPr>
        <p:cNvPr id="1" name=""/>
        <p:cNvGrpSpPr/>
        <p:nvPr/>
      </p:nvGrpSpPr>
      <p:grpSpPr>
        <a:xfrm>
          <a:off x="0" y="0"/>
          <a:ext cx="0" cy="0"/>
          <a:chOff x="0" y="0"/>
          <a:chExt cx="0" cy="0"/>
        </a:xfrm>
      </p:grpSpPr>
      <p:sp>
        <p:nvSpPr>
          <p:cNvPr id="20" name="Body Level One…"/>
          <p:cNvSpPr txBox="1">
            <a:spLocks noGrp="1"/>
          </p:cNvSpPr>
          <p:nvPr>
            <p:ph type="body" idx="1"/>
          </p:nvPr>
        </p:nvSpPr>
        <p:spPr>
          <a:prstGeom prst="rect">
            <a:avLst/>
          </a:prstGeom>
        </p:spPr>
        <p:txBody>
          <a:bodyPr/>
          <a:lstStyle>
            <a:lvl1pPr>
              <a:buBlip>
                <a:blip r:embed="rId2"/>
              </a:buBlip>
            </a:lvl1pPr>
            <a:lvl2pPr>
              <a:buBlip>
                <a:blip r:embed="rId3"/>
              </a:buBlip>
            </a:lvl2pPr>
            <a:lvl3pPr>
              <a:buBlip>
                <a:blip r:embed="rId4"/>
              </a:buBlip>
            </a:lvl3pPr>
            <a:lvl4pPr>
              <a:buBlip>
                <a:blip r:embed="rId4"/>
              </a:buBlip>
              <a:defRPr baseline="0"/>
            </a:lvl4pPr>
            <a:lvl5pPr>
              <a:buBlip>
                <a:blip r:embed="rId4"/>
              </a:buBlip>
              <a:defRPr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baseline="0" dirty="0"/>
          </a:p>
        </p:txBody>
      </p:sp>
      <p:sp>
        <p:nvSpPr>
          <p:cNvPr id="2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22" name="Title Text"/>
          <p:cNvSpPr txBox="1">
            <a:spLocks noGrp="1"/>
          </p:cNvSpPr>
          <p:nvPr>
            <p:ph type="title"/>
          </p:nvPr>
        </p:nvSpPr>
        <p:spPr>
          <a:prstGeom prst="rect">
            <a:avLst/>
          </a:prstGeom>
        </p:spPr>
        <p:txBody>
          <a:bodyPr/>
          <a:lstStyle/>
          <a:p>
            <a:r>
              <a:rPr lang="en-US" dirty="0"/>
              <a:t>Click to edit Master title style</a:t>
            </a:r>
            <a:endParaRPr dirty="0"/>
          </a:p>
        </p:txBody>
      </p:sp>
    </p:spTree>
  </p:cSld>
  <p:clrMapOvr>
    <a:masterClrMapping/>
  </p:clrMapOvr>
  <p:transition spd="med"/>
</p:sldLayout>
</file>

<file path=ppt/slideLayouts/slideLayout122.xml><?xml version="1.0" encoding="utf-8"?>
<p:sldLayout xmlns:a="http://schemas.openxmlformats.org/drawingml/2006/main" xmlns:r="http://schemas.openxmlformats.org/officeDocument/2006/relationships" xmlns:p="http://schemas.openxmlformats.org/presentationml/2006/main" type="tx">
  <p:cSld name="Outline">
    <p:bg>
      <p:bgPr>
        <a:solidFill>
          <a:srgbClr val="FFCB79"/>
        </a:solid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588962" y="933450"/>
            <a:ext cx="20224751" cy="1778963"/>
          </a:xfrm>
          <a:prstGeom prst="rect">
            <a:avLst/>
          </a:prstGeom>
        </p:spPr>
        <p:txBody>
          <a:bodyPr/>
          <a:lstStyle>
            <a:lvl1pPr>
              <a:defRPr>
                <a:solidFill>
                  <a:srgbClr val="011993"/>
                </a:solidFill>
                <a:latin typeface="+mj-lt"/>
              </a:defRPr>
            </a:lvl1pPr>
          </a:lstStyle>
          <a:p>
            <a:r>
              <a:rPr lang="en-US" dirty="0"/>
              <a:t>Click to edit Master title style</a:t>
            </a:r>
            <a:endParaRPr dirty="0"/>
          </a:p>
        </p:txBody>
      </p:sp>
      <p:sp>
        <p:nvSpPr>
          <p:cNvPr id="40" name="Body Level One…"/>
          <p:cNvSpPr txBox="1">
            <a:spLocks noGrp="1"/>
          </p:cNvSpPr>
          <p:nvPr>
            <p:ph type="body" idx="1"/>
          </p:nvPr>
        </p:nvSpPr>
        <p:spPr>
          <a:xfrm>
            <a:off x="772848" y="2861224"/>
            <a:ext cx="19967852" cy="8971357"/>
          </a:xfrm>
          <a:prstGeom prst="rect">
            <a:avLst/>
          </a:prstGeom>
        </p:spPr>
        <p:txBody>
          <a:bodyPr/>
          <a:lstStyle>
            <a:lvl1pPr>
              <a:buBlip>
                <a:blip r:embed="rId2"/>
              </a:buBlip>
            </a:lvl1pPr>
            <a:lvl2pPr>
              <a:buBlip>
                <a:blip r:embed="rId3"/>
              </a:buBlip>
            </a:lvl2pPr>
            <a:lvl3pPr>
              <a:buBlip>
                <a:blip r:embed="rId4"/>
              </a:buBlip>
            </a:lvl3pPr>
            <a:lvl4pPr>
              <a:buBlip>
                <a:blip r:embed="rId5"/>
              </a:buBlip>
              <a:defRPr baseline="0"/>
            </a:lvl4pPr>
            <a:lvl5pPr>
              <a:buBlip>
                <a:blip r:embed="rId5"/>
              </a:buBlip>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baseline="0"/>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23.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xfrm>
            <a:off x="10471943" y="12112625"/>
            <a:ext cx="381001" cy="406400"/>
          </a:xfrm>
          <a:prstGeom prst="rect">
            <a:avLst/>
          </a:prstGeom>
        </p:spPr>
        <p:txBody>
          <a:bodyPr/>
          <a:lstStyle>
            <a:lvl1pPr>
              <a:defRPr>
                <a:latin typeface="Gill Sans Light"/>
                <a:ea typeface="Gill Sans Light"/>
                <a:cs typeface="Gill Sans Light"/>
                <a:sym typeface="Gill Sans Light"/>
              </a:defRPr>
            </a:lvl1pPr>
          </a:lstStyle>
          <a:p>
            <a:fld id="{86CB4B4D-7CA3-9044-876B-883B54F8677D}" type="slidenum">
              <a:rPr/>
              <a:t>‹#›</a:t>
            </a:fld>
            <a:endParaRPr/>
          </a:p>
        </p:txBody>
      </p:sp>
    </p:spTree>
  </p:cSld>
  <p:clrMapOvr>
    <a:masterClrMapping/>
  </p:clrMapOvr>
  <p:transition spd="med"/>
</p:sldLayout>
</file>

<file path=ppt/slideLayouts/slideLayout124.xml><?xml version="1.0" encoding="utf-8"?>
<p:sldLayout xmlns:a="http://schemas.openxmlformats.org/drawingml/2006/main" xmlns:r="http://schemas.openxmlformats.org/officeDocument/2006/relationships" xmlns:p="http://schemas.openxmlformats.org/presentationml/2006/main" type="tx">
  <p:cSld name="Top figure copy 1">
    <p:spTree>
      <p:nvGrpSpPr>
        <p:cNvPr id="1" name=""/>
        <p:cNvGrpSpPr/>
        <p:nvPr/>
      </p:nvGrpSpPr>
      <p:grpSpPr>
        <a:xfrm>
          <a:off x="0" y="0"/>
          <a:ext cx="0" cy="0"/>
          <a:chOff x="0" y="0"/>
          <a:chExt cx="0" cy="0"/>
        </a:xfrm>
      </p:grpSpPr>
      <p:sp>
        <p:nvSpPr>
          <p:cNvPr id="20" name="Body Level One…"/>
          <p:cNvSpPr txBox="1">
            <a:spLocks noGrp="1"/>
          </p:cNvSpPr>
          <p:nvPr>
            <p:ph type="body" idx="1"/>
          </p:nvPr>
        </p:nvSpPr>
        <p:spPr>
          <a:prstGeom prst="rect">
            <a:avLst/>
          </a:prstGeom>
        </p:spPr>
        <p:txBody>
          <a:bodyPr/>
          <a:lstStyle>
            <a:lvl1pPr>
              <a:buBlip>
                <a:blip r:embed="rId2"/>
              </a:buBlip>
            </a:lvl1pPr>
            <a:lvl2pPr>
              <a:buBlip>
                <a:blip r:embed="rId3"/>
              </a:buBlip>
            </a:lvl2pPr>
            <a:lvl3pPr>
              <a:buBlip>
                <a:blip r:embed="rId4"/>
              </a:buBlip>
            </a:lvl3pPr>
            <a:lvl4pPr>
              <a:buBlip>
                <a:blip r:embed="rId4"/>
              </a:buBlip>
              <a:defRPr baseline="0"/>
            </a:lvl4pPr>
            <a:lvl5pPr>
              <a:buBlip>
                <a:blip r:embed="rId4"/>
              </a:buBlip>
              <a:defRPr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baseline="0" dirty="0"/>
          </a:p>
        </p:txBody>
      </p:sp>
      <p:sp>
        <p:nvSpPr>
          <p:cNvPr id="2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22" name="Title Text"/>
          <p:cNvSpPr txBox="1">
            <a:spLocks noGrp="1"/>
          </p:cNvSpPr>
          <p:nvPr>
            <p:ph type="title"/>
          </p:nvPr>
        </p:nvSpPr>
        <p:spPr>
          <a:prstGeom prst="rect">
            <a:avLst/>
          </a:prstGeom>
        </p:spPr>
        <p:txBody>
          <a:bodyPr/>
          <a:lstStyle/>
          <a:p>
            <a:r>
              <a:rPr lang="en-US" dirty="0"/>
              <a:t>Click to edit Master title style</a:t>
            </a:r>
            <a:endParaRPr dirty="0"/>
          </a:p>
        </p:txBody>
      </p:sp>
    </p:spTree>
  </p:cSld>
  <p:clrMapOvr>
    <a:masterClrMapping/>
  </p:clrMapOvr>
  <p:transition spd="med"/>
</p:sldLayout>
</file>

<file path=ppt/slideLayouts/slideLayout125.xml><?xml version="1.0" encoding="utf-8"?>
<p:sldLayout xmlns:a="http://schemas.openxmlformats.org/drawingml/2006/main" xmlns:r="http://schemas.openxmlformats.org/officeDocument/2006/relationships" xmlns:p="http://schemas.openxmlformats.org/presentationml/2006/main" type="tx">
  <p:cSld name="Outline">
    <p:bg>
      <p:bgPr>
        <a:solidFill>
          <a:srgbClr val="FFCB79"/>
        </a:solid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588962" y="933450"/>
            <a:ext cx="20224751" cy="1778963"/>
          </a:xfrm>
          <a:prstGeom prst="rect">
            <a:avLst/>
          </a:prstGeom>
        </p:spPr>
        <p:txBody>
          <a:bodyPr/>
          <a:lstStyle>
            <a:lvl1pPr>
              <a:defRPr>
                <a:solidFill>
                  <a:srgbClr val="011993"/>
                </a:solidFill>
                <a:latin typeface="+mj-lt"/>
              </a:defRPr>
            </a:lvl1pPr>
          </a:lstStyle>
          <a:p>
            <a:r>
              <a:rPr lang="en-US" dirty="0"/>
              <a:t>Click to edit Master title style</a:t>
            </a:r>
            <a:endParaRPr dirty="0"/>
          </a:p>
        </p:txBody>
      </p:sp>
      <p:sp>
        <p:nvSpPr>
          <p:cNvPr id="40" name="Body Level One…"/>
          <p:cNvSpPr txBox="1">
            <a:spLocks noGrp="1"/>
          </p:cNvSpPr>
          <p:nvPr>
            <p:ph type="body" idx="1"/>
          </p:nvPr>
        </p:nvSpPr>
        <p:spPr>
          <a:xfrm>
            <a:off x="772848" y="2861224"/>
            <a:ext cx="19967852" cy="8971357"/>
          </a:xfrm>
          <a:prstGeom prst="rect">
            <a:avLst/>
          </a:prstGeom>
        </p:spPr>
        <p:txBody>
          <a:bodyPr/>
          <a:lstStyle>
            <a:lvl1pPr>
              <a:buBlip>
                <a:blip r:embed="rId2"/>
              </a:buBlip>
            </a:lvl1pPr>
            <a:lvl2pPr>
              <a:buBlip>
                <a:blip r:embed="rId3"/>
              </a:buBlip>
            </a:lvl2pPr>
            <a:lvl3pPr>
              <a:buBlip>
                <a:blip r:embed="rId4"/>
              </a:buBlip>
            </a:lvl3pPr>
            <a:lvl4pPr>
              <a:buBlip>
                <a:blip r:embed="rId5"/>
              </a:buBlip>
              <a:defRPr baseline="0"/>
            </a:lvl4pPr>
            <a:lvl5pPr>
              <a:buBlip>
                <a:blip r:embed="rId5"/>
              </a:buBlip>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baseline="0"/>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26.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xfrm>
            <a:off x="10471943" y="12112625"/>
            <a:ext cx="381001" cy="406400"/>
          </a:xfrm>
          <a:prstGeom prst="rect">
            <a:avLst/>
          </a:prstGeom>
        </p:spPr>
        <p:txBody>
          <a:bodyPr/>
          <a:lstStyle>
            <a:lvl1pPr>
              <a:defRPr>
                <a:latin typeface="Gill Sans Light"/>
                <a:ea typeface="Gill Sans Light"/>
                <a:cs typeface="Gill Sans Light"/>
                <a:sym typeface="Gill Sans Light"/>
              </a:defRPr>
            </a:lvl1pPr>
          </a:lstStyle>
          <a:p>
            <a:fld id="{86CB4B4D-7CA3-9044-876B-883B54F8677D}" type="slidenum">
              <a:rPr/>
              <a:t>‹#›</a:t>
            </a:fld>
            <a:endParaRPr/>
          </a:p>
        </p:txBody>
      </p:sp>
    </p:spTree>
  </p:cSld>
  <p:clrMapOvr>
    <a:masterClrMapping/>
  </p:clrMapOvr>
  <p:transition spd="med"/>
</p:sldLayout>
</file>

<file path=ppt/slideLayouts/slideLayout127.xml><?xml version="1.0" encoding="utf-8"?>
<p:sldLayout xmlns:a="http://schemas.openxmlformats.org/drawingml/2006/main" xmlns:r="http://schemas.openxmlformats.org/officeDocument/2006/relationships" xmlns:p="http://schemas.openxmlformats.org/presentationml/2006/main" type="tx">
  <p:cSld name="Top figure copy 1">
    <p:spTree>
      <p:nvGrpSpPr>
        <p:cNvPr id="1" name=""/>
        <p:cNvGrpSpPr/>
        <p:nvPr/>
      </p:nvGrpSpPr>
      <p:grpSpPr>
        <a:xfrm>
          <a:off x="0" y="0"/>
          <a:ext cx="0" cy="0"/>
          <a:chOff x="0" y="0"/>
          <a:chExt cx="0" cy="0"/>
        </a:xfrm>
      </p:grpSpPr>
      <p:sp>
        <p:nvSpPr>
          <p:cNvPr id="20" name="Body Level One…"/>
          <p:cNvSpPr txBox="1">
            <a:spLocks noGrp="1"/>
          </p:cNvSpPr>
          <p:nvPr>
            <p:ph type="body" idx="1"/>
          </p:nvPr>
        </p:nvSpPr>
        <p:spPr>
          <a:prstGeom prst="rect">
            <a:avLst/>
          </a:prstGeom>
        </p:spPr>
        <p:txBody>
          <a:bodyPr/>
          <a:lstStyle>
            <a:lvl1pPr>
              <a:buBlip>
                <a:blip r:embed="rId2"/>
              </a:buBlip>
            </a:lvl1pPr>
            <a:lvl2pPr>
              <a:buBlip>
                <a:blip r:embed="rId3"/>
              </a:buBlip>
            </a:lvl2pPr>
            <a:lvl3pPr>
              <a:buBlip>
                <a:blip r:embed="rId4"/>
              </a:buBlip>
            </a:lvl3pPr>
            <a:lvl4pPr>
              <a:buBlip>
                <a:blip r:embed="rId4"/>
              </a:buBlip>
              <a:defRPr baseline="0"/>
            </a:lvl4pPr>
            <a:lvl5pPr>
              <a:buBlip>
                <a:blip r:embed="rId4"/>
              </a:buBlip>
              <a:defRPr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baseline="0" dirty="0"/>
          </a:p>
        </p:txBody>
      </p:sp>
      <p:sp>
        <p:nvSpPr>
          <p:cNvPr id="2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22" name="Title Text"/>
          <p:cNvSpPr txBox="1">
            <a:spLocks noGrp="1"/>
          </p:cNvSpPr>
          <p:nvPr>
            <p:ph type="title"/>
          </p:nvPr>
        </p:nvSpPr>
        <p:spPr>
          <a:prstGeom prst="rect">
            <a:avLst/>
          </a:prstGeom>
        </p:spPr>
        <p:txBody>
          <a:bodyPr/>
          <a:lstStyle/>
          <a:p>
            <a:r>
              <a:rPr lang="en-US" dirty="0"/>
              <a:t>Click to edit Master title style</a:t>
            </a:r>
            <a:endParaRPr dirty="0"/>
          </a:p>
        </p:txBody>
      </p:sp>
    </p:spTree>
  </p:cSld>
  <p:clrMapOvr>
    <a:masterClrMapping/>
  </p:clrMapOvr>
  <p:transition spd="med"/>
</p:sldLayout>
</file>

<file path=ppt/slideLayouts/slideLayout128.xml><?xml version="1.0" encoding="utf-8"?>
<p:sldLayout xmlns:a="http://schemas.openxmlformats.org/drawingml/2006/main" xmlns:r="http://schemas.openxmlformats.org/officeDocument/2006/relationships" xmlns:p="http://schemas.openxmlformats.org/presentationml/2006/main" type="tx">
  <p:cSld name="Outline">
    <p:bg>
      <p:bgPr>
        <a:solidFill>
          <a:srgbClr val="FFCB79"/>
        </a:solid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588962" y="933450"/>
            <a:ext cx="20224751" cy="1778963"/>
          </a:xfrm>
          <a:prstGeom prst="rect">
            <a:avLst/>
          </a:prstGeom>
        </p:spPr>
        <p:txBody>
          <a:bodyPr/>
          <a:lstStyle>
            <a:lvl1pPr>
              <a:defRPr>
                <a:solidFill>
                  <a:srgbClr val="011993"/>
                </a:solidFill>
                <a:latin typeface="+mj-lt"/>
              </a:defRPr>
            </a:lvl1pPr>
          </a:lstStyle>
          <a:p>
            <a:r>
              <a:rPr lang="en-US" dirty="0"/>
              <a:t>Click to edit Master title style</a:t>
            </a:r>
            <a:endParaRPr dirty="0"/>
          </a:p>
        </p:txBody>
      </p:sp>
      <p:sp>
        <p:nvSpPr>
          <p:cNvPr id="40" name="Body Level One…"/>
          <p:cNvSpPr txBox="1">
            <a:spLocks noGrp="1"/>
          </p:cNvSpPr>
          <p:nvPr>
            <p:ph type="body" idx="1"/>
          </p:nvPr>
        </p:nvSpPr>
        <p:spPr>
          <a:xfrm>
            <a:off x="772848" y="2861224"/>
            <a:ext cx="19967852" cy="8971357"/>
          </a:xfrm>
          <a:prstGeom prst="rect">
            <a:avLst/>
          </a:prstGeom>
        </p:spPr>
        <p:txBody>
          <a:bodyPr/>
          <a:lstStyle>
            <a:lvl1pPr>
              <a:buBlip>
                <a:blip r:embed="rId2"/>
              </a:buBlip>
            </a:lvl1pPr>
            <a:lvl2pPr>
              <a:buBlip>
                <a:blip r:embed="rId3"/>
              </a:buBlip>
            </a:lvl2pPr>
            <a:lvl3pPr>
              <a:buBlip>
                <a:blip r:embed="rId4"/>
              </a:buBlip>
            </a:lvl3pPr>
            <a:lvl4pPr>
              <a:buBlip>
                <a:blip r:embed="rId5"/>
              </a:buBlip>
              <a:defRPr baseline="0"/>
            </a:lvl4pPr>
            <a:lvl5pPr>
              <a:buBlip>
                <a:blip r:embed="rId5"/>
              </a:buBlip>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baseline="0"/>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29.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xfrm>
            <a:off x="10471943" y="12112625"/>
            <a:ext cx="381001" cy="406400"/>
          </a:xfrm>
          <a:prstGeom prst="rect">
            <a:avLst/>
          </a:prstGeom>
        </p:spPr>
        <p:txBody>
          <a:bodyPr/>
          <a:lstStyle>
            <a:lvl1pPr>
              <a:defRPr>
                <a:latin typeface="Gill Sans Light"/>
                <a:ea typeface="Gill Sans Light"/>
                <a:cs typeface="Gill Sans Light"/>
                <a:sym typeface="Gill Sans Light"/>
              </a:defRPr>
            </a:lvl1pPr>
          </a:lstStyle>
          <a:p>
            <a:fld id="{86CB4B4D-7CA3-9044-876B-883B54F8677D}" type="slidenum">
              <a:rPr/>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op figure copy 1">
    <p:spTree>
      <p:nvGrpSpPr>
        <p:cNvPr id="1" name=""/>
        <p:cNvGrpSpPr/>
        <p:nvPr/>
      </p:nvGrpSpPr>
      <p:grpSpPr>
        <a:xfrm>
          <a:off x="0" y="0"/>
          <a:ext cx="0" cy="0"/>
          <a:chOff x="0" y="0"/>
          <a:chExt cx="0" cy="0"/>
        </a:xfrm>
      </p:grpSpPr>
      <p:sp>
        <p:nvSpPr>
          <p:cNvPr id="20" name="Body Level One…"/>
          <p:cNvSpPr txBox="1">
            <a:spLocks noGrp="1"/>
          </p:cNvSpPr>
          <p:nvPr>
            <p:ph type="body" idx="1"/>
          </p:nvPr>
        </p:nvSpPr>
        <p:spPr>
          <a:prstGeom prst="rect">
            <a:avLst/>
          </a:prstGeom>
        </p:spPr>
        <p:txBody>
          <a:bodyPr/>
          <a:lstStyle>
            <a:lvl1pPr>
              <a:buBlip>
                <a:blip r:embed="rId2"/>
              </a:buBlip>
            </a:lvl1pPr>
            <a:lvl2pPr>
              <a:buBlip>
                <a:blip r:embed="rId3"/>
              </a:buBlip>
            </a:lvl2pPr>
            <a:lvl3pPr>
              <a:buBlip>
                <a:blip r:embed="rId4"/>
              </a:buBlip>
            </a:lvl3pPr>
            <a:lvl4pPr>
              <a:buBlip>
                <a:blip r:embed="rId4"/>
              </a:buBlip>
              <a:defRPr baseline="0"/>
            </a:lvl4pPr>
            <a:lvl5pPr>
              <a:buBlip>
                <a:blip r:embed="rId4"/>
              </a:buBlip>
              <a:defRPr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baseline="0" dirty="0"/>
          </a:p>
        </p:txBody>
      </p:sp>
      <p:sp>
        <p:nvSpPr>
          <p:cNvPr id="2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22" name="Title Text"/>
          <p:cNvSpPr txBox="1">
            <a:spLocks noGrp="1"/>
          </p:cNvSpPr>
          <p:nvPr>
            <p:ph type="title"/>
          </p:nvPr>
        </p:nvSpPr>
        <p:spPr>
          <a:prstGeom prst="rect">
            <a:avLst/>
          </a:prstGeom>
        </p:spPr>
        <p:txBody>
          <a:bodyPr/>
          <a:lstStyle/>
          <a:p>
            <a:r>
              <a:rPr lang="en-US" dirty="0"/>
              <a:t>Click to edit Master title style</a:t>
            </a:r>
            <a:endParaRPr dirty="0"/>
          </a:p>
        </p:txBody>
      </p:sp>
    </p:spTree>
  </p:cSld>
  <p:clrMapOvr>
    <a:masterClrMapping/>
  </p:clrMapOvr>
  <p:transition spd="med"/>
</p:sldLayout>
</file>

<file path=ppt/slideLayouts/slideLayout130.xml><?xml version="1.0" encoding="utf-8"?>
<p:sldLayout xmlns:a="http://schemas.openxmlformats.org/drawingml/2006/main" xmlns:r="http://schemas.openxmlformats.org/officeDocument/2006/relationships" xmlns:p="http://schemas.openxmlformats.org/presentationml/2006/main" type="tx">
  <p:cSld name="Top figure copy 1">
    <p:spTree>
      <p:nvGrpSpPr>
        <p:cNvPr id="1" name=""/>
        <p:cNvGrpSpPr/>
        <p:nvPr/>
      </p:nvGrpSpPr>
      <p:grpSpPr>
        <a:xfrm>
          <a:off x="0" y="0"/>
          <a:ext cx="0" cy="0"/>
          <a:chOff x="0" y="0"/>
          <a:chExt cx="0" cy="0"/>
        </a:xfrm>
      </p:grpSpPr>
      <p:sp>
        <p:nvSpPr>
          <p:cNvPr id="20" name="Body Level One…"/>
          <p:cNvSpPr txBox="1">
            <a:spLocks noGrp="1"/>
          </p:cNvSpPr>
          <p:nvPr>
            <p:ph type="body" idx="1"/>
          </p:nvPr>
        </p:nvSpPr>
        <p:spPr>
          <a:prstGeom prst="rect">
            <a:avLst/>
          </a:prstGeom>
        </p:spPr>
        <p:txBody>
          <a:bodyPr/>
          <a:lstStyle>
            <a:lvl1pPr>
              <a:buBlip>
                <a:blip r:embed="rId2"/>
              </a:buBlip>
            </a:lvl1pPr>
            <a:lvl2pPr>
              <a:buBlip>
                <a:blip r:embed="rId3"/>
              </a:buBlip>
            </a:lvl2pPr>
            <a:lvl3pPr>
              <a:buBlip>
                <a:blip r:embed="rId4"/>
              </a:buBlip>
            </a:lvl3pPr>
            <a:lvl4pPr>
              <a:buBlip>
                <a:blip r:embed="rId4"/>
              </a:buBlip>
              <a:defRPr baseline="0"/>
            </a:lvl4pPr>
            <a:lvl5pPr>
              <a:buBlip>
                <a:blip r:embed="rId4"/>
              </a:buBlip>
              <a:defRPr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baseline="0" dirty="0"/>
          </a:p>
        </p:txBody>
      </p:sp>
      <p:sp>
        <p:nvSpPr>
          <p:cNvPr id="2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22" name="Title Text"/>
          <p:cNvSpPr txBox="1">
            <a:spLocks noGrp="1"/>
          </p:cNvSpPr>
          <p:nvPr>
            <p:ph type="title"/>
          </p:nvPr>
        </p:nvSpPr>
        <p:spPr>
          <a:prstGeom prst="rect">
            <a:avLst/>
          </a:prstGeom>
        </p:spPr>
        <p:txBody>
          <a:bodyPr/>
          <a:lstStyle/>
          <a:p>
            <a:r>
              <a:rPr lang="en-US" dirty="0"/>
              <a:t>Click to edit Master title style</a:t>
            </a:r>
            <a:endParaRPr dirty="0"/>
          </a:p>
        </p:txBody>
      </p:sp>
    </p:spTree>
  </p:cSld>
  <p:clrMapOvr>
    <a:masterClrMapping/>
  </p:clrMapOvr>
  <p:transition spd="med"/>
</p:sldLayout>
</file>

<file path=ppt/slideLayouts/slideLayout131.xml><?xml version="1.0" encoding="utf-8"?>
<p:sldLayout xmlns:a="http://schemas.openxmlformats.org/drawingml/2006/main" xmlns:r="http://schemas.openxmlformats.org/officeDocument/2006/relationships" xmlns:p="http://schemas.openxmlformats.org/presentationml/2006/main" type="tx">
  <p:cSld name="Outline">
    <p:bg>
      <p:bgPr>
        <a:solidFill>
          <a:srgbClr val="FFCB79"/>
        </a:solid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588962" y="933450"/>
            <a:ext cx="20224751" cy="1778963"/>
          </a:xfrm>
          <a:prstGeom prst="rect">
            <a:avLst/>
          </a:prstGeom>
        </p:spPr>
        <p:txBody>
          <a:bodyPr/>
          <a:lstStyle>
            <a:lvl1pPr>
              <a:defRPr>
                <a:solidFill>
                  <a:srgbClr val="011993"/>
                </a:solidFill>
                <a:latin typeface="+mj-lt"/>
              </a:defRPr>
            </a:lvl1pPr>
          </a:lstStyle>
          <a:p>
            <a:r>
              <a:rPr lang="en-US" dirty="0"/>
              <a:t>Click to edit Master title style</a:t>
            </a:r>
            <a:endParaRPr dirty="0"/>
          </a:p>
        </p:txBody>
      </p:sp>
      <p:sp>
        <p:nvSpPr>
          <p:cNvPr id="40" name="Body Level One…"/>
          <p:cNvSpPr txBox="1">
            <a:spLocks noGrp="1"/>
          </p:cNvSpPr>
          <p:nvPr>
            <p:ph type="body" idx="1"/>
          </p:nvPr>
        </p:nvSpPr>
        <p:spPr>
          <a:xfrm>
            <a:off x="772848" y="2861224"/>
            <a:ext cx="19967852" cy="8971357"/>
          </a:xfrm>
          <a:prstGeom prst="rect">
            <a:avLst/>
          </a:prstGeom>
        </p:spPr>
        <p:txBody>
          <a:bodyPr/>
          <a:lstStyle>
            <a:lvl1pPr>
              <a:buBlip>
                <a:blip r:embed="rId2"/>
              </a:buBlip>
            </a:lvl1pPr>
            <a:lvl2pPr>
              <a:buBlip>
                <a:blip r:embed="rId3"/>
              </a:buBlip>
            </a:lvl2pPr>
            <a:lvl3pPr>
              <a:buBlip>
                <a:blip r:embed="rId4"/>
              </a:buBlip>
            </a:lvl3pPr>
            <a:lvl4pPr>
              <a:buBlip>
                <a:blip r:embed="rId5"/>
              </a:buBlip>
              <a:defRPr baseline="0"/>
            </a:lvl4pPr>
            <a:lvl5pPr>
              <a:buBlip>
                <a:blip r:embed="rId5"/>
              </a:buBlip>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baseline="0"/>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32.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xfrm>
            <a:off x="10471943" y="12112625"/>
            <a:ext cx="381001" cy="406400"/>
          </a:xfrm>
          <a:prstGeom prst="rect">
            <a:avLst/>
          </a:prstGeom>
        </p:spPr>
        <p:txBody>
          <a:bodyPr/>
          <a:lstStyle>
            <a:lvl1pPr>
              <a:defRPr>
                <a:latin typeface="Gill Sans Light"/>
                <a:ea typeface="Gill Sans Light"/>
                <a:cs typeface="Gill Sans Light"/>
                <a:sym typeface="Gill Sans Light"/>
              </a:defRPr>
            </a:lvl1pPr>
          </a:lstStyle>
          <a:p>
            <a:fld id="{86CB4B4D-7CA3-9044-876B-883B54F8677D}" type="slidenum">
              <a:rPr/>
              <a:t>‹#›</a:t>
            </a:fld>
            <a:endParaRPr/>
          </a:p>
        </p:txBody>
      </p:sp>
    </p:spTree>
  </p:cSld>
  <p:clrMapOvr>
    <a:masterClrMapping/>
  </p:clrMapOvr>
  <p:transition spd="med"/>
</p:sldLayout>
</file>

<file path=ppt/slideLayouts/slideLayout133.xml><?xml version="1.0" encoding="utf-8"?>
<p:sldLayout xmlns:a="http://schemas.openxmlformats.org/drawingml/2006/main" xmlns:r="http://schemas.openxmlformats.org/officeDocument/2006/relationships" xmlns:p="http://schemas.openxmlformats.org/presentationml/2006/main" type="tx">
  <p:cSld name="Top figure copy 1">
    <p:spTree>
      <p:nvGrpSpPr>
        <p:cNvPr id="1" name=""/>
        <p:cNvGrpSpPr/>
        <p:nvPr/>
      </p:nvGrpSpPr>
      <p:grpSpPr>
        <a:xfrm>
          <a:off x="0" y="0"/>
          <a:ext cx="0" cy="0"/>
          <a:chOff x="0" y="0"/>
          <a:chExt cx="0" cy="0"/>
        </a:xfrm>
      </p:grpSpPr>
      <p:sp>
        <p:nvSpPr>
          <p:cNvPr id="20" name="Body Level One…"/>
          <p:cNvSpPr txBox="1">
            <a:spLocks noGrp="1"/>
          </p:cNvSpPr>
          <p:nvPr>
            <p:ph type="body" idx="1"/>
          </p:nvPr>
        </p:nvSpPr>
        <p:spPr>
          <a:prstGeom prst="rect">
            <a:avLst/>
          </a:prstGeom>
        </p:spPr>
        <p:txBody>
          <a:bodyPr/>
          <a:lstStyle>
            <a:lvl1pPr>
              <a:buBlip>
                <a:blip r:embed="rId2"/>
              </a:buBlip>
            </a:lvl1pPr>
            <a:lvl2pPr>
              <a:buBlip>
                <a:blip r:embed="rId3"/>
              </a:buBlip>
            </a:lvl2pPr>
            <a:lvl3pPr>
              <a:buBlip>
                <a:blip r:embed="rId4"/>
              </a:buBlip>
            </a:lvl3pPr>
            <a:lvl4pPr>
              <a:buBlip>
                <a:blip r:embed="rId4"/>
              </a:buBlip>
              <a:defRPr baseline="0"/>
            </a:lvl4pPr>
            <a:lvl5pPr>
              <a:buBlip>
                <a:blip r:embed="rId4"/>
              </a:buBlip>
              <a:defRPr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baseline="0" dirty="0"/>
          </a:p>
        </p:txBody>
      </p:sp>
      <p:sp>
        <p:nvSpPr>
          <p:cNvPr id="2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22" name="Title Text"/>
          <p:cNvSpPr txBox="1">
            <a:spLocks noGrp="1"/>
          </p:cNvSpPr>
          <p:nvPr>
            <p:ph type="title"/>
          </p:nvPr>
        </p:nvSpPr>
        <p:spPr>
          <a:prstGeom prst="rect">
            <a:avLst/>
          </a:prstGeom>
        </p:spPr>
        <p:txBody>
          <a:bodyPr/>
          <a:lstStyle/>
          <a:p>
            <a:r>
              <a:rPr lang="en-US" dirty="0"/>
              <a:t>Click to edit Master title style</a:t>
            </a:r>
            <a:endParaRPr dirty="0"/>
          </a:p>
        </p:txBody>
      </p:sp>
    </p:spTree>
  </p:cSld>
  <p:clrMapOvr>
    <a:masterClrMapping/>
  </p:clrMapOvr>
  <p:transition spd="med"/>
</p:sldLayout>
</file>

<file path=ppt/slideLayouts/slideLayout134.xml><?xml version="1.0" encoding="utf-8"?>
<p:sldLayout xmlns:a="http://schemas.openxmlformats.org/drawingml/2006/main" xmlns:r="http://schemas.openxmlformats.org/officeDocument/2006/relationships" xmlns:p="http://schemas.openxmlformats.org/presentationml/2006/main" type="tx">
  <p:cSld name="Outline">
    <p:bg>
      <p:bgPr>
        <a:solidFill>
          <a:srgbClr val="FFCB79"/>
        </a:solid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588962" y="933450"/>
            <a:ext cx="20224751" cy="1778963"/>
          </a:xfrm>
          <a:prstGeom prst="rect">
            <a:avLst/>
          </a:prstGeom>
        </p:spPr>
        <p:txBody>
          <a:bodyPr/>
          <a:lstStyle>
            <a:lvl1pPr>
              <a:defRPr>
                <a:solidFill>
                  <a:srgbClr val="011993"/>
                </a:solidFill>
                <a:latin typeface="+mj-lt"/>
              </a:defRPr>
            </a:lvl1pPr>
          </a:lstStyle>
          <a:p>
            <a:r>
              <a:rPr lang="en-US" dirty="0"/>
              <a:t>Click to edit Master title style</a:t>
            </a:r>
            <a:endParaRPr dirty="0"/>
          </a:p>
        </p:txBody>
      </p:sp>
      <p:sp>
        <p:nvSpPr>
          <p:cNvPr id="40" name="Body Level One…"/>
          <p:cNvSpPr txBox="1">
            <a:spLocks noGrp="1"/>
          </p:cNvSpPr>
          <p:nvPr>
            <p:ph type="body" idx="1"/>
          </p:nvPr>
        </p:nvSpPr>
        <p:spPr>
          <a:xfrm>
            <a:off x="772848" y="2861224"/>
            <a:ext cx="19967852" cy="8971357"/>
          </a:xfrm>
          <a:prstGeom prst="rect">
            <a:avLst/>
          </a:prstGeom>
        </p:spPr>
        <p:txBody>
          <a:bodyPr/>
          <a:lstStyle>
            <a:lvl1pPr>
              <a:buBlip>
                <a:blip r:embed="rId2"/>
              </a:buBlip>
            </a:lvl1pPr>
            <a:lvl2pPr>
              <a:buBlip>
                <a:blip r:embed="rId3"/>
              </a:buBlip>
            </a:lvl2pPr>
            <a:lvl3pPr>
              <a:buBlip>
                <a:blip r:embed="rId4"/>
              </a:buBlip>
            </a:lvl3pPr>
            <a:lvl4pPr>
              <a:buBlip>
                <a:blip r:embed="rId5"/>
              </a:buBlip>
              <a:defRPr baseline="0"/>
            </a:lvl4pPr>
            <a:lvl5pPr>
              <a:buBlip>
                <a:blip r:embed="rId5"/>
              </a:buBlip>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baseline="0"/>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35.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xfrm>
            <a:off x="10471943" y="12112625"/>
            <a:ext cx="381001" cy="406400"/>
          </a:xfrm>
          <a:prstGeom prst="rect">
            <a:avLst/>
          </a:prstGeom>
        </p:spPr>
        <p:txBody>
          <a:bodyPr/>
          <a:lstStyle>
            <a:lvl1pPr>
              <a:defRPr>
                <a:latin typeface="Gill Sans Light"/>
                <a:ea typeface="Gill Sans Light"/>
                <a:cs typeface="Gill Sans Light"/>
                <a:sym typeface="Gill Sans Light"/>
              </a:defRPr>
            </a:lvl1pPr>
          </a:lstStyle>
          <a:p>
            <a:fld id="{86CB4B4D-7CA3-9044-876B-883B54F8677D}" type="slidenum">
              <a:rPr/>
              <a:t>‹#›</a:t>
            </a:fld>
            <a:endParaRPr/>
          </a:p>
        </p:txBody>
      </p:sp>
    </p:spTree>
  </p:cSld>
  <p:clrMapOvr>
    <a:masterClrMapping/>
  </p:clrMapOvr>
  <p:transition spd="med"/>
</p:sldLayout>
</file>

<file path=ppt/slideLayouts/slideLayout136.xml><?xml version="1.0" encoding="utf-8"?>
<p:sldLayout xmlns:a="http://schemas.openxmlformats.org/drawingml/2006/main" xmlns:r="http://schemas.openxmlformats.org/officeDocument/2006/relationships" xmlns:p="http://schemas.openxmlformats.org/presentationml/2006/main" type="tx">
  <p:cSld name="Top figure copy 1">
    <p:spTree>
      <p:nvGrpSpPr>
        <p:cNvPr id="1" name=""/>
        <p:cNvGrpSpPr/>
        <p:nvPr/>
      </p:nvGrpSpPr>
      <p:grpSpPr>
        <a:xfrm>
          <a:off x="0" y="0"/>
          <a:ext cx="0" cy="0"/>
          <a:chOff x="0" y="0"/>
          <a:chExt cx="0" cy="0"/>
        </a:xfrm>
      </p:grpSpPr>
      <p:sp>
        <p:nvSpPr>
          <p:cNvPr id="20" name="Body Level One…"/>
          <p:cNvSpPr txBox="1">
            <a:spLocks noGrp="1"/>
          </p:cNvSpPr>
          <p:nvPr>
            <p:ph type="body" idx="1"/>
          </p:nvPr>
        </p:nvSpPr>
        <p:spPr>
          <a:prstGeom prst="rect">
            <a:avLst/>
          </a:prstGeom>
        </p:spPr>
        <p:txBody>
          <a:bodyPr/>
          <a:lstStyle>
            <a:lvl1pPr>
              <a:buBlip>
                <a:blip r:embed="rId2"/>
              </a:buBlip>
            </a:lvl1pPr>
            <a:lvl2pPr>
              <a:buBlip>
                <a:blip r:embed="rId3"/>
              </a:buBlip>
            </a:lvl2pPr>
            <a:lvl3pPr>
              <a:buBlip>
                <a:blip r:embed="rId4"/>
              </a:buBlip>
            </a:lvl3pPr>
            <a:lvl4pPr>
              <a:buBlip>
                <a:blip r:embed="rId4"/>
              </a:buBlip>
              <a:defRPr baseline="0"/>
            </a:lvl4pPr>
            <a:lvl5pPr>
              <a:buBlip>
                <a:blip r:embed="rId4"/>
              </a:buBlip>
              <a:defRPr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baseline="0" dirty="0"/>
          </a:p>
        </p:txBody>
      </p:sp>
      <p:sp>
        <p:nvSpPr>
          <p:cNvPr id="2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22" name="Title Text"/>
          <p:cNvSpPr txBox="1">
            <a:spLocks noGrp="1"/>
          </p:cNvSpPr>
          <p:nvPr>
            <p:ph type="title"/>
          </p:nvPr>
        </p:nvSpPr>
        <p:spPr>
          <a:prstGeom prst="rect">
            <a:avLst/>
          </a:prstGeom>
        </p:spPr>
        <p:txBody>
          <a:bodyPr/>
          <a:lstStyle/>
          <a:p>
            <a:r>
              <a:rPr lang="en-US" dirty="0"/>
              <a:t>Click to edit Master title style</a:t>
            </a:r>
            <a:endParaRPr dirty="0"/>
          </a:p>
        </p:txBody>
      </p:sp>
    </p:spTree>
  </p:cSld>
  <p:clrMapOvr>
    <a:masterClrMapping/>
  </p:clrMapOvr>
  <p:transition spd="med"/>
</p:sldLayout>
</file>

<file path=ppt/slideLayouts/slideLayout137.xml><?xml version="1.0" encoding="utf-8"?>
<p:sldLayout xmlns:a="http://schemas.openxmlformats.org/drawingml/2006/main" xmlns:r="http://schemas.openxmlformats.org/officeDocument/2006/relationships" xmlns:p="http://schemas.openxmlformats.org/presentationml/2006/main" type="tx">
  <p:cSld name="Outline">
    <p:bg>
      <p:bgPr>
        <a:solidFill>
          <a:srgbClr val="FFCB79"/>
        </a:solid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588962" y="933450"/>
            <a:ext cx="20224751" cy="1778963"/>
          </a:xfrm>
          <a:prstGeom prst="rect">
            <a:avLst/>
          </a:prstGeom>
        </p:spPr>
        <p:txBody>
          <a:bodyPr/>
          <a:lstStyle>
            <a:lvl1pPr>
              <a:defRPr>
                <a:solidFill>
                  <a:srgbClr val="011993"/>
                </a:solidFill>
                <a:latin typeface="+mj-lt"/>
              </a:defRPr>
            </a:lvl1pPr>
          </a:lstStyle>
          <a:p>
            <a:r>
              <a:rPr lang="en-US" dirty="0"/>
              <a:t>Click to edit Master title style</a:t>
            </a:r>
            <a:endParaRPr dirty="0"/>
          </a:p>
        </p:txBody>
      </p:sp>
      <p:sp>
        <p:nvSpPr>
          <p:cNvPr id="40" name="Body Level One…"/>
          <p:cNvSpPr txBox="1">
            <a:spLocks noGrp="1"/>
          </p:cNvSpPr>
          <p:nvPr>
            <p:ph type="body" idx="1"/>
          </p:nvPr>
        </p:nvSpPr>
        <p:spPr>
          <a:xfrm>
            <a:off x="772848" y="2861224"/>
            <a:ext cx="19967852" cy="8971357"/>
          </a:xfrm>
          <a:prstGeom prst="rect">
            <a:avLst/>
          </a:prstGeom>
        </p:spPr>
        <p:txBody>
          <a:bodyPr/>
          <a:lstStyle>
            <a:lvl1pPr>
              <a:buBlip>
                <a:blip r:embed="rId2"/>
              </a:buBlip>
            </a:lvl1pPr>
            <a:lvl2pPr>
              <a:buBlip>
                <a:blip r:embed="rId3"/>
              </a:buBlip>
            </a:lvl2pPr>
            <a:lvl3pPr>
              <a:buBlip>
                <a:blip r:embed="rId4"/>
              </a:buBlip>
            </a:lvl3pPr>
            <a:lvl4pPr>
              <a:buBlip>
                <a:blip r:embed="rId5"/>
              </a:buBlip>
              <a:defRPr baseline="0"/>
            </a:lvl4pPr>
            <a:lvl5pPr>
              <a:buBlip>
                <a:blip r:embed="rId5"/>
              </a:buBlip>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baseline="0"/>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38.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xfrm>
            <a:off x="10471943" y="12112625"/>
            <a:ext cx="381001" cy="406400"/>
          </a:xfrm>
          <a:prstGeom prst="rect">
            <a:avLst/>
          </a:prstGeom>
        </p:spPr>
        <p:txBody>
          <a:bodyPr/>
          <a:lstStyle>
            <a:lvl1pPr>
              <a:defRPr>
                <a:latin typeface="Gill Sans Light"/>
                <a:ea typeface="Gill Sans Light"/>
                <a:cs typeface="Gill Sans Light"/>
                <a:sym typeface="Gill Sans Light"/>
              </a:defRPr>
            </a:lvl1pPr>
          </a:lstStyle>
          <a:p>
            <a:fld id="{86CB4B4D-7CA3-9044-876B-883B54F8677D}" type="slidenum">
              <a:rPr/>
              <a:t>‹#›</a:t>
            </a:fld>
            <a:endParaRPr/>
          </a:p>
        </p:txBody>
      </p:sp>
    </p:spTree>
  </p:cSld>
  <p:clrMapOvr>
    <a:masterClrMapping/>
  </p:clrMapOvr>
  <p:transition spd="med"/>
</p:sldLayout>
</file>

<file path=ppt/slideLayouts/slideLayout139.xml><?xml version="1.0" encoding="utf-8"?>
<p:sldLayout xmlns:a="http://schemas.openxmlformats.org/drawingml/2006/main" xmlns:r="http://schemas.openxmlformats.org/officeDocument/2006/relationships" xmlns:p="http://schemas.openxmlformats.org/presentationml/2006/main" type="tx">
  <p:cSld name="Top figure copy 1">
    <p:spTree>
      <p:nvGrpSpPr>
        <p:cNvPr id="1" name=""/>
        <p:cNvGrpSpPr/>
        <p:nvPr/>
      </p:nvGrpSpPr>
      <p:grpSpPr>
        <a:xfrm>
          <a:off x="0" y="0"/>
          <a:ext cx="0" cy="0"/>
          <a:chOff x="0" y="0"/>
          <a:chExt cx="0" cy="0"/>
        </a:xfrm>
      </p:grpSpPr>
      <p:sp>
        <p:nvSpPr>
          <p:cNvPr id="20" name="Body Level One…"/>
          <p:cNvSpPr txBox="1">
            <a:spLocks noGrp="1"/>
          </p:cNvSpPr>
          <p:nvPr>
            <p:ph type="body" idx="1"/>
          </p:nvPr>
        </p:nvSpPr>
        <p:spPr>
          <a:prstGeom prst="rect">
            <a:avLst/>
          </a:prstGeom>
        </p:spPr>
        <p:txBody>
          <a:bodyPr/>
          <a:lstStyle>
            <a:lvl1pPr>
              <a:buBlip>
                <a:blip r:embed="rId2"/>
              </a:buBlip>
            </a:lvl1pPr>
            <a:lvl2pPr>
              <a:buBlip>
                <a:blip r:embed="rId3"/>
              </a:buBlip>
            </a:lvl2pPr>
            <a:lvl3pPr>
              <a:buBlip>
                <a:blip r:embed="rId4"/>
              </a:buBlip>
            </a:lvl3pPr>
            <a:lvl4pPr>
              <a:buBlip>
                <a:blip r:embed="rId4"/>
              </a:buBlip>
              <a:defRPr baseline="0"/>
            </a:lvl4pPr>
            <a:lvl5pPr>
              <a:buBlip>
                <a:blip r:embed="rId4"/>
              </a:buBlip>
              <a:defRPr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baseline="0" dirty="0"/>
          </a:p>
        </p:txBody>
      </p:sp>
      <p:sp>
        <p:nvSpPr>
          <p:cNvPr id="2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22" name="Title Text"/>
          <p:cNvSpPr txBox="1">
            <a:spLocks noGrp="1"/>
          </p:cNvSpPr>
          <p:nvPr>
            <p:ph type="title"/>
          </p:nvPr>
        </p:nvSpPr>
        <p:spPr>
          <a:prstGeom prst="rect">
            <a:avLst/>
          </a:prstGeom>
        </p:spPr>
        <p:txBody>
          <a:bodyPr/>
          <a:lstStyle/>
          <a:p>
            <a:r>
              <a:rPr lang="en-US" dirty="0"/>
              <a:t>Click to edit Master title style</a:t>
            </a:r>
            <a:endParaRPr dirty="0"/>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Outline">
    <p:bg>
      <p:bgPr>
        <a:solidFill>
          <a:srgbClr val="FFCB79"/>
        </a:solid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588962" y="933450"/>
            <a:ext cx="20224751" cy="1778963"/>
          </a:xfrm>
          <a:prstGeom prst="rect">
            <a:avLst/>
          </a:prstGeom>
        </p:spPr>
        <p:txBody>
          <a:bodyPr/>
          <a:lstStyle>
            <a:lvl1pPr>
              <a:defRPr>
                <a:solidFill>
                  <a:srgbClr val="011993"/>
                </a:solidFill>
                <a:latin typeface="+mj-lt"/>
              </a:defRPr>
            </a:lvl1pPr>
          </a:lstStyle>
          <a:p>
            <a:r>
              <a:rPr lang="en-US" dirty="0"/>
              <a:t>Click to edit Master title style</a:t>
            </a:r>
            <a:endParaRPr dirty="0"/>
          </a:p>
        </p:txBody>
      </p:sp>
      <p:sp>
        <p:nvSpPr>
          <p:cNvPr id="40" name="Body Level One…"/>
          <p:cNvSpPr txBox="1">
            <a:spLocks noGrp="1"/>
          </p:cNvSpPr>
          <p:nvPr>
            <p:ph type="body" idx="1"/>
          </p:nvPr>
        </p:nvSpPr>
        <p:spPr>
          <a:xfrm>
            <a:off x="772848" y="2861224"/>
            <a:ext cx="19967852" cy="8971357"/>
          </a:xfrm>
          <a:prstGeom prst="rect">
            <a:avLst/>
          </a:prstGeom>
        </p:spPr>
        <p:txBody>
          <a:bodyPr/>
          <a:lstStyle>
            <a:lvl1pPr>
              <a:buBlip>
                <a:blip r:embed="rId2"/>
              </a:buBlip>
            </a:lvl1pPr>
            <a:lvl2pPr>
              <a:buBlip>
                <a:blip r:embed="rId3"/>
              </a:buBlip>
            </a:lvl2pPr>
            <a:lvl3pPr>
              <a:buBlip>
                <a:blip r:embed="rId4"/>
              </a:buBlip>
            </a:lvl3pPr>
            <a:lvl4pPr>
              <a:buBlip>
                <a:blip r:embed="rId5"/>
              </a:buBlip>
              <a:defRPr baseline="0"/>
            </a:lvl4pPr>
            <a:lvl5pPr>
              <a:buBlip>
                <a:blip r:embed="rId5"/>
              </a:buBlip>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baseline="0"/>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40.xml><?xml version="1.0" encoding="utf-8"?>
<p:sldLayout xmlns:a="http://schemas.openxmlformats.org/drawingml/2006/main" xmlns:r="http://schemas.openxmlformats.org/officeDocument/2006/relationships" xmlns:p="http://schemas.openxmlformats.org/presentationml/2006/main" type="tx">
  <p:cSld name="Outline">
    <p:bg>
      <p:bgPr>
        <a:solidFill>
          <a:srgbClr val="FFCB79"/>
        </a:solid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588962" y="933450"/>
            <a:ext cx="20224751" cy="1778963"/>
          </a:xfrm>
          <a:prstGeom prst="rect">
            <a:avLst/>
          </a:prstGeom>
        </p:spPr>
        <p:txBody>
          <a:bodyPr/>
          <a:lstStyle>
            <a:lvl1pPr>
              <a:defRPr>
                <a:solidFill>
                  <a:srgbClr val="011993"/>
                </a:solidFill>
                <a:latin typeface="+mj-lt"/>
              </a:defRPr>
            </a:lvl1pPr>
          </a:lstStyle>
          <a:p>
            <a:r>
              <a:rPr lang="en-US" dirty="0"/>
              <a:t>Click to edit Master title style</a:t>
            </a:r>
            <a:endParaRPr dirty="0"/>
          </a:p>
        </p:txBody>
      </p:sp>
      <p:sp>
        <p:nvSpPr>
          <p:cNvPr id="40" name="Body Level One…"/>
          <p:cNvSpPr txBox="1">
            <a:spLocks noGrp="1"/>
          </p:cNvSpPr>
          <p:nvPr>
            <p:ph type="body" idx="1"/>
          </p:nvPr>
        </p:nvSpPr>
        <p:spPr>
          <a:xfrm>
            <a:off x="772848" y="2861224"/>
            <a:ext cx="19967852" cy="8971357"/>
          </a:xfrm>
          <a:prstGeom prst="rect">
            <a:avLst/>
          </a:prstGeom>
        </p:spPr>
        <p:txBody>
          <a:bodyPr/>
          <a:lstStyle>
            <a:lvl1pPr>
              <a:buBlip>
                <a:blip r:embed="rId2"/>
              </a:buBlip>
            </a:lvl1pPr>
            <a:lvl2pPr>
              <a:buBlip>
                <a:blip r:embed="rId3"/>
              </a:buBlip>
            </a:lvl2pPr>
            <a:lvl3pPr>
              <a:buBlip>
                <a:blip r:embed="rId4"/>
              </a:buBlip>
            </a:lvl3pPr>
            <a:lvl4pPr>
              <a:buBlip>
                <a:blip r:embed="rId5"/>
              </a:buBlip>
              <a:defRPr baseline="0"/>
            </a:lvl4pPr>
            <a:lvl5pPr>
              <a:buBlip>
                <a:blip r:embed="rId5"/>
              </a:buBlip>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baseline="0"/>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41.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xfrm>
            <a:off x="10471943" y="12112625"/>
            <a:ext cx="381001" cy="406400"/>
          </a:xfrm>
          <a:prstGeom prst="rect">
            <a:avLst/>
          </a:prstGeom>
        </p:spPr>
        <p:txBody>
          <a:bodyPr/>
          <a:lstStyle>
            <a:lvl1pPr>
              <a:defRPr>
                <a:latin typeface="Gill Sans Light"/>
                <a:ea typeface="Gill Sans Light"/>
                <a:cs typeface="Gill Sans Light"/>
                <a:sym typeface="Gill Sans Light"/>
              </a:defRPr>
            </a:lvl1pPr>
          </a:lstStyle>
          <a:p>
            <a:fld id="{86CB4B4D-7CA3-9044-876B-883B54F8677D}" type="slidenum">
              <a:rPr/>
              <a:t>‹#›</a:t>
            </a:fld>
            <a:endParaRPr/>
          </a:p>
        </p:txBody>
      </p:sp>
    </p:spTree>
  </p:cSld>
  <p:clrMapOvr>
    <a:masterClrMapping/>
  </p:clrMapOvr>
  <p:transition spd="med"/>
</p:sldLayout>
</file>

<file path=ppt/slideLayouts/slideLayout142.xml><?xml version="1.0" encoding="utf-8"?>
<p:sldLayout xmlns:a="http://schemas.openxmlformats.org/drawingml/2006/main" xmlns:r="http://schemas.openxmlformats.org/officeDocument/2006/relationships" xmlns:p="http://schemas.openxmlformats.org/presentationml/2006/main" type="tx">
  <p:cSld name="Top figure copy 1">
    <p:spTree>
      <p:nvGrpSpPr>
        <p:cNvPr id="1" name=""/>
        <p:cNvGrpSpPr/>
        <p:nvPr/>
      </p:nvGrpSpPr>
      <p:grpSpPr>
        <a:xfrm>
          <a:off x="0" y="0"/>
          <a:ext cx="0" cy="0"/>
          <a:chOff x="0" y="0"/>
          <a:chExt cx="0" cy="0"/>
        </a:xfrm>
      </p:grpSpPr>
      <p:sp>
        <p:nvSpPr>
          <p:cNvPr id="20" name="Body Level One…"/>
          <p:cNvSpPr txBox="1">
            <a:spLocks noGrp="1"/>
          </p:cNvSpPr>
          <p:nvPr>
            <p:ph type="body" idx="1"/>
          </p:nvPr>
        </p:nvSpPr>
        <p:spPr>
          <a:prstGeom prst="rect">
            <a:avLst/>
          </a:prstGeom>
        </p:spPr>
        <p:txBody>
          <a:bodyPr/>
          <a:lstStyle>
            <a:lvl1pPr>
              <a:buBlip>
                <a:blip r:embed="rId2"/>
              </a:buBlip>
            </a:lvl1pPr>
            <a:lvl2pPr>
              <a:buBlip>
                <a:blip r:embed="rId3"/>
              </a:buBlip>
            </a:lvl2pPr>
            <a:lvl3pPr>
              <a:buBlip>
                <a:blip r:embed="rId4"/>
              </a:buBlip>
            </a:lvl3pPr>
            <a:lvl4pPr>
              <a:buBlip>
                <a:blip r:embed="rId4"/>
              </a:buBlip>
              <a:defRPr baseline="0"/>
            </a:lvl4pPr>
            <a:lvl5pPr>
              <a:buBlip>
                <a:blip r:embed="rId4"/>
              </a:buBlip>
              <a:defRPr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baseline="0" dirty="0"/>
          </a:p>
        </p:txBody>
      </p:sp>
      <p:sp>
        <p:nvSpPr>
          <p:cNvPr id="2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22" name="Title Text"/>
          <p:cNvSpPr txBox="1">
            <a:spLocks noGrp="1"/>
          </p:cNvSpPr>
          <p:nvPr>
            <p:ph type="title"/>
          </p:nvPr>
        </p:nvSpPr>
        <p:spPr>
          <a:prstGeom prst="rect">
            <a:avLst/>
          </a:prstGeom>
        </p:spPr>
        <p:txBody>
          <a:bodyPr/>
          <a:lstStyle/>
          <a:p>
            <a:r>
              <a:rPr lang="en-US" dirty="0"/>
              <a:t>Click to edit Master title style</a:t>
            </a:r>
            <a:endParaRPr dirty="0"/>
          </a:p>
        </p:txBody>
      </p:sp>
    </p:spTree>
  </p:cSld>
  <p:clrMapOvr>
    <a:masterClrMapping/>
  </p:clrMapOvr>
  <p:transition spd="med"/>
</p:sldLayout>
</file>

<file path=ppt/slideLayouts/slideLayout143.xml><?xml version="1.0" encoding="utf-8"?>
<p:sldLayout xmlns:a="http://schemas.openxmlformats.org/drawingml/2006/main" xmlns:r="http://schemas.openxmlformats.org/officeDocument/2006/relationships" xmlns:p="http://schemas.openxmlformats.org/presentationml/2006/main" type="tx">
  <p:cSld name="Outline">
    <p:bg>
      <p:bgPr>
        <a:solidFill>
          <a:srgbClr val="FFCB79"/>
        </a:solid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588962" y="933450"/>
            <a:ext cx="20224751" cy="1778963"/>
          </a:xfrm>
          <a:prstGeom prst="rect">
            <a:avLst/>
          </a:prstGeom>
        </p:spPr>
        <p:txBody>
          <a:bodyPr/>
          <a:lstStyle>
            <a:lvl1pPr>
              <a:defRPr>
                <a:solidFill>
                  <a:srgbClr val="011993"/>
                </a:solidFill>
                <a:latin typeface="+mj-lt"/>
              </a:defRPr>
            </a:lvl1pPr>
          </a:lstStyle>
          <a:p>
            <a:r>
              <a:rPr lang="en-US" dirty="0"/>
              <a:t>Click to edit Master title style</a:t>
            </a:r>
            <a:endParaRPr dirty="0"/>
          </a:p>
        </p:txBody>
      </p:sp>
      <p:sp>
        <p:nvSpPr>
          <p:cNvPr id="40" name="Body Level One…"/>
          <p:cNvSpPr txBox="1">
            <a:spLocks noGrp="1"/>
          </p:cNvSpPr>
          <p:nvPr>
            <p:ph type="body" idx="1"/>
          </p:nvPr>
        </p:nvSpPr>
        <p:spPr>
          <a:xfrm>
            <a:off x="772848" y="2861224"/>
            <a:ext cx="19967852" cy="8971357"/>
          </a:xfrm>
          <a:prstGeom prst="rect">
            <a:avLst/>
          </a:prstGeom>
        </p:spPr>
        <p:txBody>
          <a:bodyPr/>
          <a:lstStyle>
            <a:lvl1pPr>
              <a:buBlip>
                <a:blip r:embed="rId2"/>
              </a:buBlip>
            </a:lvl1pPr>
            <a:lvl2pPr>
              <a:buBlip>
                <a:blip r:embed="rId3"/>
              </a:buBlip>
            </a:lvl2pPr>
            <a:lvl3pPr>
              <a:buBlip>
                <a:blip r:embed="rId4"/>
              </a:buBlip>
            </a:lvl3pPr>
            <a:lvl4pPr>
              <a:buBlip>
                <a:blip r:embed="rId5"/>
              </a:buBlip>
              <a:defRPr baseline="0"/>
            </a:lvl4pPr>
            <a:lvl5pPr>
              <a:buBlip>
                <a:blip r:embed="rId5"/>
              </a:buBlip>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baseline="0"/>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44.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xfrm>
            <a:off x="10471943" y="12112625"/>
            <a:ext cx="381001" cy="406400"/>
          </a:xfrm>
          <a:prstGeom prst="rect">
            <a:avLst/>
          </a:prstGeom>
        </p:spPr>
        <p:txBody>
          <a:bodyPr/>
          <a:lstStyle>
            <a:lvl1pPr>
              <a:defRPr>
                <a:latin typeface="Gill Sans Light"/>
                <a:ea typeface="Gill Sans Light"/>
                <a:cs typeface="Gill Sans Light"/>
                <a:sym typeface="Gill Sans Light"/>
              </a:defRPr>
            </a:lvl1pPr>
          </a:lstStyle>
          <a:p>
            <a:fld id="{86CB4B4D-7CA3-9044-876B-883B54F8677D}" type="slidenum">
              <a:rPr/>
              <a:t>‹#›</a:t>
            </a:fld>
            <a:endParaRPr/>
          </a:p>
        </p:txBody>
      </p:sp>
    </p:spTree>
  </p:cSld>
  <p:clrMapOvr>
    <a:masterClrMapping/>
  </p:clrMapOvr>
  <p:transition spd="med"/>
</p:sldLayout>
</file>

<file path=ppt/slideLayouts/slideLayout145.xml><?xml version="1.0" encoding="utf-8"?>
<p:sldLayout xmlns:a="http://schemas.openxmlformats.org/drawingml/2006/main" xmlns:r="http://schemas.openxmlformats.org/officeDocument/2006/relationships" xmlns:p="http://schemas.openxmlformats.org/presentationml/2006/main" type="tx">
  <p:cSld name="Top figure copy 1">
    <p:spTree>
      <p:nvGrpSpPr>
        <p:cNvPr id="1" name=""/>
        <p:cNvGrpSpPr/>
        <p:nvPr/>
      </p:nvGrpSpPr>
      <p:grpSpPr>
        <a:xfrm>
          <a:off x="0" y="0"/>
          <a:ext cx="0" cy="0"/>
          <a:chOff x="0" y="0"/>
          <a:chExt cx="0" cy="0"/>
        </a:xfrm>
      </p:grpSpPr>
      <p:sp>
        <p:nvSpPr>
          <p:cNvPr id="20" name="Body Level One…"/>
          <p:cNvSpPr txBox="1">
            <a:spLocks noGrp="1"/>
          </p:cNvSpPr>
          <p:nvPr>
            <p:ph type="body" idx="1"/>
          </p:nvPr>
        </p:nvSpPr>
        <p:spPr>
          <a:prstGeom prst="rect">
            <a:avLst/>
          </a:prstGeom>
        </p:spPr>
        <p:txBody>
          <a:bodyPr/>
          <a:lstStyle>
            <a:lvl1pPr>
              <a:buBlip>
                <a:blip r:embed="rId2"/>
              </a:buBlip>
            </a:lvl1pPr>
            <a:lvl2pPr>
              <a:buBlip>
                <a:blip r:embed="rId3"/>
              </a:buBlip>
            </a:lvl2pPr>
            <a:lvl3pPr>
              <a:buBlip>
                <a:blip r:embed="rId4"/>
              </a:buBlip>
            </a:lvl3pPr>
            <a:lvl4pPr>
              <a:buBlip>
                <a:blip r:embed="rId4"/>
              </a:buBlip>
              <a:defRPr baseline="0"/>
            </a:lvl4pPr>
            <a:lvl5pPr>
              <a:buBlip>
                <a:blip r:embed="rId4"/>
              </a:buBlip>
              <a:defRPr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baseline="0" dirty="0"/>
          </a:p>
        </p:txBody>
      </p:sp>
      <p:sp>
        <p:nvSpPr>
          <p:cNvPr id="2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22" name="Title Text"/>
          <p:cNvSpPr txBox="1">
            <a:spLocks noGrp="1"/>
          </p:cNvSpPr>
          <p:nvPr>
            <p:ph type="title"/>
          </p:nvPr>
        </p:nvSpPr>
        <p:spPr>
          <a:prstGeom prst="rect">
            <a:avLst/>
          </a:prstGeom>
        </p:spPr>
        <p:txBody>
          <a:bodyPr/>
          <a:lstStyle/>
          <a:p>
            <a:r>
              <a:rPr lang="en-US" dirty="0"/>
              <a:t>Click to edit Master title style</a:t>
            </a:r>
            <a:endParaRPr dirty="0"/>
          </a:p>
        </p:txBody>
      </p:sp>
    </p:spTree>
  </p:cSld>
  <p:clrMapOvr>
    <a:masterClrMapping/>
  </p:clrMapOvr>
  <p:transition spd="med"/>
</p:sldLayout>
</file>

<file path=ppt/slideLayouts/slideLayout146.xml><?xml version="1.0" encoding="utf-8"?>
<p:sldLayout xmlns:a="http://schemas.openxmlformats.org/drawingml/2006/main" xmlns:r="http://schemas.openxmlformats.org/officeDocument/2006/relationships" xmlns:p="http://schemas.openxmlformats.org/presentationml/2006/main" type="tx">
  <p:cSld name="Outline">
    <p:bg>
      <p:bgPr>
        <a:solidFill>
          <a:srgbClr val="FFCB79"/>
        </a:solid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588962" y="933450"/>
            <a:ext cx="20224751" cy="1778963"/>
          </a:xfrm>
          <a:prstGeom prst="rect">
            <a:avLst/>
          </a:prstGeom>
        </p:spPr>
        <p:txBody>
          <a:bodyPr/>
          <a:lstStyle>
            <a:lvl1pPr>
              <a:defRPr>
                <a:solidFill>
                  <a:srgbClr val="011993"/>
                </a:solidFill>
                <a:latin typeface="+mj-lt"/>
              </a:defRPr>
            </a:lvl1pPr>
          </a:lstStyle>
          <a:p>
            <a:r>
              <a:rPr lang="en-US" dirty="0"/>
              <a:t>Click to edit Master title style</a:t>
            </a:r>
            <a:endParaRPr dirty="0"/>
          </a:p>
        </p:txBody>
      </p:sp>
      <p:sp>
        <p:nvSpPr>
          <p:cNvPr id="40" name="Body Level One…"/>
          <p:cNvSpPr txBox="1">
            <a:spLocks noGrp="1"/>
          </p:cNvSpPr>
          <p:nvPr>
            <p:ph type="body" idx="1"/>
          </p:nvPr>
        </p:nvSpPr>
        <p:spPr>
          <a:xfrm>
            <a:off x="772848" y="2861224"/>
            <a:ext cx="19967852" cy="8971357"/>
          </a:xfrm>
          <a:prstGeom prst="rect">
            <a:avLst/>
          </a:prstGeom>
        </p:spPr>
        <p:txBody>
          <a:bodyPr/>
          <a:lstStyle>
            <a:lvl1pPr>
              <a:buBlip>
                <a:blip r:embed="rId2"/>
              </a:buBlip>
            </a:lvl1pPr>
            <a:lvl2pPr>
              <a:buBlip>
                <a:blip r:embed="rId3"/>
              </a:buBlip>
            </a:lvl2pPr>
            <a:lvl3pPr>
              <a:buBlip>
                <a:blip r:embed="rId4"/>
              </a:buBlip>
            </a:lvl3pPr>
            <a:lvl4pPr>
              <a:buBlip>
                <a:blip r:embed="rId5"/>
              </a:buBlip>
              <a:defRPr baseline="0"/>
            </a:lvl4pPr>
            <a:lvl5pPr>
              <a:buBlip>
                <a:blip r:embed="rId5"/>
              </a:buBlip>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baseline="0"/>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47.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xfrm>
            <a:off x="10471943" y="12112625"/>
            <a:ext cx="381001" cy="406400"/>
          </a:xfrm>
          <a:prstGeom prst="rect">
            <a:avLst/>
          </a:prstGeom>
        </p:spPr>
        <p:txBody>
          <a:bodyPr/>
          <a:lstStyle>
            <a:lvl1pPr>
              <a:defRPr>
                <a:latin typeface="Gill Sans Light"/>
                <a:ea typeface="Gill Sans Light"/>
                <a:cs typeface="Gill Sans Light"/>
                <a:sym typeface="Gill Sans Light"/>
              </a:defRPr>
            </a:lvl1pPr>
          </a:lstStyle>
          <a:p>
            <a:fld id="{86CB4B4D-7CA3-9044-876B-883B54F8677D}" type="slidenum">
              <a:rPr/>
              <a:t>‹#›</a:t>
            </a:fld>
            <a:endParaRPr/>
          </a:p>
        </p:txBody>
      </p:sp>
    </p:spTree>
  </p:cSld>
  <p:clrMapOvr>
    <a:masterClrMapping/>
  </p:clrMapOvr>
  <p:transition spd="med"/>
</p:sldLayout>
</file>

<file path=ppt/slideLayouts/slideLayout148.xml><?xml version="1.0" encoding="utf-8"?>
<p:sldLayout xmlns:a="http://schemas.openxmlformats.org/drawingml/2006/main" xmlns:r="http://schemas.openxmlformats.org/officeDocument/2006/relationships" xmlns:p="http://schemas.openxmlformats.org/presentationml/2006/main" type="tx">
  <p:cSld name="Top figure copy 1">
    <p:spTree>
      <p:nvGrpSpPr>
        <p:cNvPr id="1" name=""/>
        <p:cNvGrpSpPr/>
        <p:nvPr/>
      </p:nvGrpSpPr>
      <p:grpSpPr>
        <a:xfrm>
          <a:off x="0" y="0"/>
          <a:ext cx="0" cy="0"/>
          <a:chOff x="0" y="0"/>
          <a:chExt cx="0" cy="0"/>
        </a:xfrm>
      </p:grpSpPr>
      <p:sp>
        <p:nvSpPr>
          <p:cNvPr id="20" name="Body Level One…"/>
          <p:cNvSpPr txBox="1">
            <a:spLocks noGrp="1"/>
          </p:cNvSpPr>
          <p:nvPr>
            <p:ph type="body" idx="1"/>
          </p:nvPr>
        </p:nvSpPr>
        <p:spPr>
          <a:prstGeom prst="rect">
            <a:avLst/>
          </a:prstGeom>
        </p:spPr>
        <p:txBody>
          <a:bodyPr/>
          <a:lstStyle>
            <a:lvl1pPr>
              <a:buBlip>
                <a:blip r:embed="rId2"/>
              </a:buBlip>
            </a:lvl1pPr>
            <a:lvl2pPr>
              <a:buBlip>
                <a:blip r:embed="rId3"/>
              </a:buBlip>
            </a:lvl2pPr>
            <a:lvl3pPr>
              <a:buBlip>
                <a:blip r:embed="rId4"/>
              </a:buBlip>
            </a:lvl3pPr>
            <a:lvl4pPr>
              <a:buBlip>
                <a:blip r:embed="rId4"/>
              </a:buBlip>
              <a:defRPr baseline="0"/>
            </a:lvl4pPr>
            <a:lvl5pPr>
              <a:buBlip>
                <a:blip r:embed="rId4"/>
              </a:buBlip>
              <a:defRPr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baseline="0" dirty="0"/>
          </a:p>
        </p:txBody>
      </p:sp>
      <p:sp>
        <p:nvSpPr>
          <p:cNvPr id="2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22" name="Title Text"/>
          <p:cNvSpPr txBox="1">
            <a:spLocks noGrp="1"/>
          </p:cNvSpPr>
          <p:nvPr>
            <p:ph type="title"/>
          </p:nvPr>
        </p:nvSpPr>
        <p:spPr>
          <a:prstGeom prst="rect">
            <a:avLst/>
          </a:prstGeom>
        </p:spPr>
        <p:txBody>
          <a:bodyPr/>
          <a:lstStyle/>
          <a:p>
            <a:r>
              <a:rPr lang="en-US" dirty="0"/>
              <a:t>Click to edit Master title style</a:t>
            </a:r>
            <a:endParaRPr dirty="0"/>
          </a:p>
        </p:txBody>
      </p:sp>
    </p:spTree>
  </p:cSld>
  <p:clrMapOvr>
    <a:masterClrMapping/>
  </p:clrMapOvr>
  <p:transition spd="med"/>
</p:sldLayout>
</file>

<file path=ppt/slideLayouts/slideLayout149.xml><?xml version="1.0" encoding="utf-8"?>
<p:sldLayout xmlns:a="http://schemas.openxmlformats.org/drawingml/2006/main" xmlns:r="http://schemas.openxmlformats.org/officeDocument/2006/relationships" xmlns:p="http://schemas.openxmlformats.org/presentationml/2006/main" type="tx">
  <p:cSld name="Outline">
    <p:bg>
      <p:bgPr>
        <a:solidFill>
          <a:srgbClr val="FFCB79"/>
        </a:solid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588962" y="933450"/>
            <a:ext cx="20224751" cy="1778963"/>
          </a:xfrm>
          <a:prstGeom prst="rect">
            <a:avLst/>
          </a:prstGeom>
        </p:spPr>
        <p:txBody>
          <a:bodyPr/>
          <a:lstStyle>
            <a:lvl1pPr>
              <a:defRPr>
                <a:solidFill>
                  <a:srgbClr val="011993"/>
                </a:solidFill>
                <a:latin typeface="+mj-lt"/>
              </a:defRPr>
            </a:lvl1pPr>
          </a:lstStyle>
          <a:p>
            <a:r>
              <a:rPr lang="en-US" dirty="0"/>
              <a:t>Click to edit Master title style</a:t>
            </a:r>
            <a:endParaRPr dirty="0"/>
          </a:p>
        </p:txBody>
      </p:sp>
      <p:sp>
        <p:nvSpPr>
          <p:cNvPr id="40" name="Body Level One…"/>
          <p:cNvSpPr txBox="1">
            <a:spLocks noGrp="1"/>
          </p:cNvSpPr>
          <p:nvPr>
            <p:ph type="body" idx="1"/>
          </p:nvPr>
        </p:nvSpPr>
        <p:spPr>
          <a:xfrm>
            <a:off x="772848" y="2861224"/>
            <a:ext cx="19967852" cy="8971357"/>
          </a:xfrm>
          <a:prstGeom prst="rect">
            <a:avLst/>
          </a:prstGeom>
        </p:spPr>
        <p:txBody>
          <a:bodyPr/>
          <a:lstStyle>
            <a:lvl1pPr>
              <a:buBlip>
                <a:blip r:embed="rId2"/>
              </a:buBlip>
            </a:lvl1pPr>
            <a:lvl2pPr>
              <a:buBlip>
                <a:blip r:embed="rId3"/>
              </a:buBlip>
            </a:lvl2pPr>
            <a:lvl3pPr>
              <a:buBlip>
                <a:blip r:embed="rId4"/>
              </a:buBlip>
            </a:lvl3pPr>
            <a:lvl4pPr>
              <a:buBlip>
                <a:blip r:embed="rId5"/>
              </a:buBlip>
              <a:defRPr baseline="0"/>
            </a:lvl4pPr>
            <a:lvl5pPr>
              <a:buBlip>
                <a:blip r:embed="rId5"/>
              </a:buBlip>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baseline="0"/>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xfrm>
            <a:off x="10471943" y="12112625"/>
            <a:ext cx="381001" cy="406400"/>
          </a:xfrm>
          <a:prstGeom prst="rect">
            <a:avLst/>
          </a:prstGeom>
        </p:spPr>
        <p:txBody>
          <a:bodyPr/>
          <a:lstStyle>
            <a:lvl1pPr>
              <a:defRPr>
                <a:latin typeface="Gill Sans Light"/>
                <a:ea typeface="Gill Sans Light"/>
                <a:cs typeface="Gill Sans Light"/>
                <a:sym typeface="Gill Sans Light"/>
              </a:defRPr>
            </a:lvl1pPr>
          </a:lstStyle>
          <a:p>
            <a:fld id="{86CB4B4D-7CA3-9044-876B-883B54F8677D}" type="slidenum">
              <a:rPr/>
              <a:t>‹#›</a:t>
            </a:fld>
            <a:endParaRPr/>
          </a:p>
        </p:txBody>
      </p:sp>
    </p:spTree>
  </p:cSld>
  <p:clrMapOvr>
    <a:masterClrMapping/>
  </p:clrMapOvr>
  <p:transition spd="med"/>
</p:sldLayout>
</file>

<file path=ppt/slideLayouts/slideLayout150.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xfrm>
            <a:off x="10471943" y="12112625"/>
            <a:ext cx="381001" cy="406400"/>
          </a:xfrm>
          <a:prstGeom prst="rect">
            <a:avLst/>
          </a:prstGeom>
        </p:spPr>
        <p:txBody>
          <a:bodyPr/>
          <a:lstStyle>
            <a:lvl1pPr>
              <a:defRPr>
                <a:latin typeface="Gill Sans Light"/>
                <a:ea typeface="Gill Sans Light"/>
                <a:cs typeface="Gill Sans Light"/>
                <a:sym typeface="Gill Sans Light"/>
              </a:defRPr>
            </a:lvl1pPr>
          </a:lstStyle>
          <a:p>
            <a:fld id="{86CB4B4D-7CA3-9044-876B-883B54F8677D}" type="slidenum">
              <a:rPr/>
              <a:t>‹#›</a:t>
            </a:fld>
            <a:endParaRPr/>
          </a:p>
        </p:txBody>
      </p:sp>
    </p:spTree>
  </p:cSld>
  <p:clrMapOvr>
    <a:masterClrMapping/>
  </p:clrMapOvr>
  <p:transition spd="med"/>
</p:sldLayout>
</file>

<file path=ppt/slideLayouts/slideLayout151.xml><?xml version="1.0" encoding="utf-8"?>
<p:sldLayout xmlns:a="http://schemas.openxmlformats.org/drawingml/2006/main" xmlns:r="http://schemas.openxmlformats.org/officeDocument/2006/relationships" xmlns:p="http://schemas.openxmlformats.org/presentationml/2006/main" type="tx">
  <p:cSld name="Top figure copy 1">
    <p:spTree>
      <p:nvGrpSpPr>
        <p:cNvPr id="1" name=""/>
        <p:cNvGrpSpPr/>
        <p:nvPr/>
      </p:nvGrpSpPr>
      <p:grpSpPr>
        <a:xfrm>
          <a:off x="0" y="0"/>
          <a:ext cx="0" cy="0"/>
          <a:chOff x="0" y="0"/>
          <a:chExt cx="0" cy="0"/>
        </a:xfrm>
      </p:grpSpPr>
      <p:sp>
        <p:nvSpPr>
          <p:cNvPr id="20" name="Body Level One…"/>
          <p:cNvSpPr txBox="1">
            <a:spLocks noGrp="1"/>
          </p:cNvSpPr>
          <p:nvPr>
            <p:ph type="body" idx="1"/>
          </p:nvPr>
        </p:nvSpPr>
        <p:spPr>
          <a:prstGeom prst="rect">
            <a:avLst/>
          </a:prstGeom>
        </p:spPr>
        <p:txBody>
          <a:bodyPr/>
          <a:lstStyle>
            <a:lvl1pPr>
              <a:buBlip>
                <a:blip r:embed="rId2"/>
              </a:buBlip>
            </a:lvl1pPr>
            <a:lvl2pPr>
              <a:buBlip>
                <a:blip r:embed="rId3"/>
              </a:buBlip>
            </a:lvl2pPr>
            <a:lvl3pPr>
              <a:buBlip>
                <a:blip r:embed="rId4"/>
              </a:buBlip>
            </a:lvl3pPr>
            <a:lvl4pPr>
              <a:buBlip>
                <a:blip r:embed="rId4"/>
              </a:buBlip>
              <a:defRPr baseline="0"/>
            </a:lvl4pPr>
            <a:lvl5pPr>
              <a:buBlip>
                <a:blip r:embed="rId4"/>
              </a:buBlip>
              <a:defRPr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baseline="0" dirty="0"/>
          </a:p>
        </p:txBody>
      </p:sp>
      <p:sp>
        <p:nvSpPr>
          <p:cNvPr id="2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22" name="Title Text"/>
          <p:cNvSpPr txBox="1">
            <a:spLocks noGrp="1"/>
          </p:cNvSpPr>
          <p:nvPr>
            <p:ph type="title"/>
          </p:nvPr>
        </p:nvSpPr>
        <p:spPr>
          <a:prstGeom prst="rect">
            <a:avLst/>
          </a:prstGeom>
        </p:spPr>
        <p:txBody>
          <a:bodyPr/>
          <a:lstStyle/>
          <a:p>
            <a:r>
              <a:rPr lang="en-US" dirty="0"/>
              <a:t>Click to edit Master title style</a:t>
            </a:r>
            <a:endParaRPr dirty="0"/>
          </a:p>
        </p:txBody>
      </p:sp>
    </p:spTree>
  </p:cSld>
  <p:clrMapOvr>
    <a:masterClrMapping/>
  </p:clrMapOvr>
  <p:transition spd="med"/>
</p:sldLayout>
</file>

<file path=ppt/slideLayouts/slideLayout152.xml><?xml version="1.0" encoding="utf-8"?>
<p:sldLayout xmlns:a="http://schemas.openxmlformats.org/drawingml/2006/main" xmlns:r="http://schemas.openxmlformats.org/officeDocument/2006/relationships" xmlns:p="http://schemas.openxmlformats.org/presentationml/2006/main" type="tx">
  <p:cSld name="Outline">
    <p:bg>
      <p:bgPr>
        <a:solidFill>
          <a:srgbClr val="FFCB79"/>
        </a:solid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588962" y="933450"/>
            <a:ext cx="20224751" cy="1778963"/>
          </a:xfrm>
          <a:prstGeom prst="rect">
            <a:avLst/>
          </a:prstGeom>
        </p:spPr>
        <p:txBody>
          <a:bodyPr/>
          <a:lstStyle>
            <a:lvl1pPr>
              <a:defRPr>
                <a:solidFill>
                  <a:srgbClr val="011993"/>
                </a:solidFill>
                <a:latin typeface="+mj-lt"/>
              </a:defRPr>
            </a:lvl1pPr>
          </a:lstStyle>
          <a:p>
            <a:r>
              <a:rPr lang="en-US" dirty="0"/>
              <a:t>Click to edit Master title style</a:t>
            </a:r>
            <a:endParaRPr dirty="0"/>
          </a:p>
        </p:txBody>
      </p:sp>
      <p:sp>
        <p:nvSpPr>
          <p:cNvPr id="40" name="Body Level One…"/>
          <p:cNvSpPr txBox="1">
            <a:spLocks noGrp="1"/>
          </p:cNvSpPr>
          <p:nvPr>
            <p:ph type="body" idx="1"/>
          </p:nvPr>
        </p:nvSpPr>
        <p:spPr>
          <a:xfrm>
            <a:off x="772848" y="2861224"/>
            <a:ext cx="19967852" cy="8971357"/>
          </a:xfrm>
          <a:prstGeom prst="rect">
            <a:avLst/>
          </a:prstGeom>
        </p:spPr>
        <p:txBody>
          <a:bodyPr/>
          <a:lstStyle>
            <a:lvl1pPr>
              <a:buBlip>
                <a:blip r:embed="rId2"/>
              </a:buBlip>
            </a:lvl1pPr>
            <a:lvl2pPr>
              <a:buBlip>
                <a:blip r:embed="rId3"/>
              </a:buBlip>
            </a:lvl2pPr>
            <a:lvl3pPr>
              <a:buBlip>
                <a:blip r:embed="rId4"/>
              </a:buBlip>
            </a:lvl3pPr>
            <a:lvl4pPr>
              <a:buBlip>
                <a:blip r:embed="rId5"/>
              </a:buBlip>
              <a:defRPr baseline="0"/>
            </a:lvl4pPr>
            <a:lvl5pPr>
              <a:buBlip>
                <a:blip r:embed="rId5"/>
              </a:buBlip>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baseline="0"/>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53.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xfrm>
            <a:off x="10471943" y="12112625"/>
            <a:ext cx="381001" cy="406400"/>
          </a:xfrm>
          <a:prstGeom prst="rect">
            <a:avLst/>
          </a:prstGeom>
        </p:spPr>
        <p:txBody>
          <a:bodyPr/>
          <a:lstStyle>
            <a:lvl1pPr>
              <a:defRPr>
                <a:latin typeface="Gill Sans Light"/>
                <a:ea typeface="Gill Sans Light"/>
                <a:cs typeface="Gill Sans Light"/>
                <a:sym typeface="Gill Sans Light"/>
              </a:defRPr>
            </a:lvl1pPr>
          </a:lstStyle>
          <a:p>
            <a:fld id="{86CB4B4D-7CA3-9044-876B-883B54F8677D}" type="slidenum">
              <a:rPr/>
              <a:t>‹#›</a:t>
            </a:fld>
            <a:endParaRPr/>
          </a:p>
        </p:txBody>
      </p:sp>
    </p:spTree>
  </p:cSld>
  <p:clrMapOvr>
    <a:masterClrMapping/>
  </p:clrMapOvr>
  <p:transition spd="med"/>
</p:sldLayout>
</file>

<file path=ppt/slideLayouts/slideLayout154.xml><?xml version="1.0" encoding="utf-8"?>
<p:sldLayout xmlns:a="http://schemas.openxmlformats.org/drawingml/2006/main" xmlns:r="http://schemas.openxmlformats.org/officeDocument/2006/relationships" xmlns:p="http://schemas.openxmlformats.org/presentationml/2006/main" type="tx">
  <p:cSld name="Top figure copy 1">
    <p:spTree>
      <p:nvGrpSpPr>
        <p:cNvPr id="1" name=""/>
        <p:cNvGrpSpPr/>
        <p:nvPr/>
      </p:nvGrpSpPr>
      <p:grpSpPr>
        <a:xfrm>
          <a:off x="0" y="0"/>
          <a:ext cx="0" cy="0"/>
          <a:chOff x="0" y="0"/>
          <a:chExt cx="0" cy="0"/>
        </a:xfrm>
      </p:grpSpPr>
      <p:sp>
        <p:nvSpPr>
          <p:cNvPr id="20" name="Body Level One…"/>
          <p:cNvSpPr txBox="1">
            <a:spLocks noGrp="1"/>
          </p:cNvSpPr>
          <p:nvPr>
            <p:ph type="body" idx="1"/>
          </p:nvPr>
        </p:nvSpPr>
        <p:spPr>
          <a:prstGeom prst="rect">
            <a:avLst/>
          </a:prstGeom>
        </p:spPr>
        <p:txBody>
          <a:bodyPr/>
          <a:lstStyle>
            <a:lvl1pPr>
              <a:buBlip>
                <a:blip r:embed="rId2"/>
              </a:buBlip>
            </a:lvl1pPr>
            <a:lvl2pPr>
              <a:buBlip>
                <a:blip r:embed="rId3"/>
              </a:buBlip>
            </a:lvl2pPr>
            <a:lvl3pPr>
              <a:buBlip>
                <a:blip r:embed="rId4"/>
              </a:buBlip>
            </a:lvl3pPr>
            <a:lvl4pPr>
              <a:buBlip>
                <a:blip r:embed="rId4"/>
              </a:buBlip>
              <a:defRPr baseline="0"/>
            </a:lvl4pPr>
            <a:lvl5pPr>
              <a:buBlip>
                <a:blip r:embed="rId4"/>
              </a:buBlip>
              <a:defRPr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baseline="0" dirty="0"/>
          </a:p>
        </p:txBody>
      </p:sp>
      <p:sp>
        <p:nvSpPr>
          <p:cNvPr id="2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22" name="Title Text"/>
          <p:cNvSpPr txBox="1">
            <a:spLocks noGrp="1"/>
          </p:cNvSpPr>
          <p:nvPr>
            <p:ph type="title"/>
          </p:nvPr>
        </p:nvSpPr>
        <p:spPr>
          <a:prstGeom prst="rect">
            <a:avLst/>
          </a:prstGeom>
        </p:spPr>
        <p:txBody>
          <a:bodyPr/>
          <a:lstStyle/>
          <a:p>
            <a:r>
              <a:rPr lang="en-US" dirty="0"/>
              <a:t>Click to edit Master title style</a:t>
            </a:r>
            <a:endParaRPr dirty="0"/>
          </a:p>
        </p:txBody>
      </p:sp>
    </p:spTree>
  </p:cSld>
  <p:clrMapOvr>
    <a:masterClrMapping/>
  </p:clrMapOvr>
  <p:transition spd="med"/>
</p:sldLayout>
</file>

<file path=ppt/slideLayouts/slideLayout155.xml><?xml version="1.0" encoding="utf-8"?>
<p:sldLayout xmlns:a="http://schemas.openxmlformats.org/drawingml/2006/main" xmlns:r="http://schemas.openxmlformats.org/officeDocument/2006/relationships" xmlns:p="http://schemas.openxmlformats.org/presentationml/2006/main" type="tx">
  <p:cSld name="Outline">
    <p:bg>
      <p:bgPr>
        <a:solidFill>
          <a:srgbClr val="FFCB79"/>
        </a:solid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588962" y="933450"/>
            <a:ext cx="20224751" cy="1778963"/>
          </a:xfrm>
          <a:prstGeom prst="rect">
            <a:avLst/>
          </a:prstGeom>
        </p:spPr>
        <p:txBody>
          <a:bodyPr/>
          <a:lstStyle>
            <a:lvl1pPr>
              <a:defRPr>
                <a:solidFill>
                  <a:srgbClr val="011993"/>
                </a:solidFill>
                <a:latin typeface="+mj-lt"/>
              </a:defRPr>
            </a:lvl1pPr>
          </a:lstStyle>
          <a:p>
            <a:r>
              <a:rPr lang="en-US" dirty="0"/>
              <a:t>Click to edit Master title style</a:t>
            </a:r>
            <a:endParaRPr dirty="0"/>
          </a:p>
        </p:txBody>
      </p:sp>
      <p:sp>
        <p:nvSpPr>
          <p:cNvPr id="40" name="Body Level One…"/>
          <p:cNvSpPr txBox="1">
            <a:spLocks noGrp="1"/>
          </p:cNvSpPr>
          <p:nvPr>
            <p:ph type="body" idx="1"/>
          </p:nvPr>
        </p:nvSpPr>
        <p:spPr>
          <a:xfrm>
            <a:off x="772848" y="2861224"/>
            <a:ext cx="19967852" cy="8971357"/>
          </a:xfrm>
          <a:prstGeom prst="rect">
            <a:avLst/>
          </a:prstGeom>
        </p:spPr>
        <p:txBody>
          <a:bodyPr/>
          <a:lstStyle>
            <a:lvl1pPr>
              <a:buBlip>
                <a:blip r:embed="rId2"/>
              </a:buBlip>
            </a:lvl1pPr>
            <a:lvl2pPr>
              <a:buBlip>
                <a:blip r:embed="rId3"/>
              </a:buBlip>
            </a:lvl2pPr>
            <a:lvl3pPr>
              <a:buBlip>
                <a:blip r:embed="rId4"/>
              </a:buBlip>
            </a:lvl3pPr>
            <a:lvl4pPr>
              <a:buBlip>
                <a:blip r:embed="rId5"/>
              </a:buBlip>
              <a:defRPr baseline="0"/>
            </a:lvl4pPr>
            <a:lvl5pPr>
              <a:buBlip>
                <a:blip r:embed="rId5"/>
              </a:buBlip>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baseline="0"/>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56.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xfrm>
            <a:off x="10471943" y="12112625"/>
            <a:ext cx="381001" cy="406400"/>
          </a:xfrm>
          <a:prstGeom prst="rect">
            <a:avLst/>
          </a:prstGeom>
        </p:spPr>
        <p:txBody>
          <a:bodyPr/>
          <a:lstStyle>
            <a:lvl1pPr>
              <a:defRPr>
                <a:latin typeface="Gill Sans Light"/>
                <a:ea typeface="Gill Sans Light"/>
                <a:cs typeface="Gill Sans Light"/>
                <a:sym typeface="Gill Sans Light"/>
              </a:defRPr>
            </a:lvl1pPr>
          </a:lstStyle>
          <a:p>
            <a:fld id="{86CB4B4D-7CA3-9044-876B-883B54F8677D}" type="slidenum">
              <a:rPr/>
              <a:t>‹#›</a:t>
            </a:fld>
            <a:endParaRPr/>
          </a:p>
        </p:txBody>
      </p:sp>
    </p:spTree>
  </p:cSld>
  <p:clrMapOvr>
    <a:masterClrMapping/>
  </p:clrMapOvr>
  <p:transition spd="med"/>
</p:sldLayout>
</file>

<file path=ppt/slideLayouts/slideLayout157.xml><?xml version="1.0" encoding="utf-8"?>
<p:sldLayout xmlns:a="http://schemas.openxmlformats.org/drawingml/2006/main" xmlns:r="http://schemas.openxmlformats.org/officeDocument/2006/relationships" xmlns:p="http://schemas.openxmlformats.org/presentationml/2006/main" type="tx">
  <p:cSld name="Top figure copy 1">
    <p:spTree>
      <p:nvGrpSpPr>
        <p:cNvPr id="1" name=""/>
        <p:cNvGrpSpPr/>
        <p:nvPr/>
      </p:nvGrpSpPr>
      <p:grpSpPr>
        <a:xfrm>
          <a:off x="0" y="0"/>
          <a:ext cx="0" cy="0"/>
          <a:chOff x="0" y="0"/>
          <a:chExt cx="0" cy="0"/>
        </a:xfrm>
      </p:grpSpPr>
      <p:sp>
        <p:nvSpPr>
          <p:cNvPr id="20" name="Body Level One…"/>
          <p:cNvSpPr txBox="1">
            <a:spLocks noGrp="1"/>
          </p:cNvSpPr>
          <p:nvPr>
            <p:ph type="body" idx="1"/>
          </p:nvPr>
        </p:nvSpPr>
        <p:spPr>
          <a:prstGeom prst="rect">
            <a:avLst/>
          </a:prstGeom>
        </p:spPr>
        <p:txBody>
          <a:bodyPr/>
          <a:lstStyle>
            <a:lvl1pPr>
              <a:buBlip>
                <a:blip r:embed="rId2"/>
              </a:buBlip>
            </a:lvl1pPr>
            <a:lvl2pPr>
              <a:buBlip>
                <a:blip r:embed="rId3"/>
              </a:buBlip>
            </a:lvl2pPr>
            <a:lvl3pPr>
              <a:buBlip>
                <a:blip r:embed="rId4"/>
              </a:buBlip>
            </a:lvl3pPr>
            <a:lvl4pPr>
              <a:buBlip>
                <a:blip r:embed="rId4"/>
              </a:buBlip>
              <a:defRPr baseline="0"/>
            </a:lvl4pPr>
            <a:lvl5pPr>
              <a:buBlip>
                <a:blip r:embed="rId4"/>
              </a:buBlip>
              <a:defRPr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baseline="0" dirty="0"/>
          </a:p>
        </p:txBody>
      </p:sp>
      <p:sp>
        <p:nvSpPr>
          <p:cNvPr id="2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22" name="Title Text"/>
          <p:cNvSpPr txBox="1">
            <a:spLocks noGrp="1"/>
          </p:cNvSpPr>
          <p:nvPr>
            <p:ph type="title"/>
          </p:nvPr>
        </p:nvSpPr>
        <p:spPr>
          <a:prstGeom prst="rect">
            <a:avLst/>
          </a:prstGeom>
        </p:spPr>
        <p:txBody>
          <a:bodyPr/>
          <a:lstStyle/>
          <a:p>
            <a:r>
              <a:rPr lang="en-US" dirty="0"/>
              <a:t>Click to edit Master title style</a:t>
            </a:r>
            <a:endParaRPr dirty="0"/>
          </a:p>
        </p:txBody>
      </p:sp>
    </p:spTree>
  </p:cSld>
  <p:clrMapOvr>
    <a:masterClrMapping/>
  </p:clrMapOvr>
  <p:transition spd="med"/>
</p:sldLayout>
</file>

<file path=ppt/slideLayouts/slideLayout158.xml><?xml version="1.0" encoding="utf-8"?>
<p:sldLayout xmlns:a="http://schemas.openxmlformats.org/drawingml/2006/main" xmlns:r="http://schemas.openxmlformats.org/officeDocument/2006/relationships" xmlns:p="http://schemas.openxmlformats.org/presentationml/2006/main" type="tx">
  <p:cSld name="Outline">
    <p:bg>
      <p:bgPr>
        <a:solidFill>
          <a:srgbClr val="FFCB79"/>
        </a:solid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588962" y="933450"/>
            <a:ext cx="20224751" cy="1778963"/>
          </a:xfrm>
          <a:prstGeom prst="rect">
            <a:avLst/>
          </a:prstGeom>
        </p:spPr>
        <p:txBody>
          <a:bodyPr/>
          <a:lstStyle>
            <a:lvl1pPr>
              <a:defRPr>
                <a:solidFill>
                  <a:srgbClr val="011993"/>
                </a:solidFill>
                <a:latin typeface="+mj-lt"/>
              </a:defRPr>
            </a:lvl1pPr>
          </a:lstStyle>
          <a:p>
            <a:r>
              <a:rPr lang="en-US" dirty="0"/>
              <a:t>Click to edit Master title style</a:t>
            </a:r>
            <a:endParaRPr dirty="0"/>
          </a:p>
        </p:txBody>
      </p:sp>
      <p:sp>
        <p:nvSpPr>
          <p:cNvPr id="40" name="Body Level One…"/>
          <p:cNvSpPr txBox="1">
            <a:spLocks noGrp="1"/>
          </p:cNvSpPr>
          <p:nvPr>
            <p:ph type="body" idx="1"/>
          </p:nvPr>
        </p:nvSpPr>
        <p:spPr>
          <a:xfrm>
            <a:off x="772848" y="2861224"/>
            <a:ext cx="19967852" cy="8971357"/>
          </a:xfrm>
          <a:prstGeom prst="rect">
            <a:avLst/>
          </a:prstGeom>
        </p:spPr>
        <p:txBody>
          <a:bodyPr/>
          <a:lstStyle>
            <a:lvl1pPr>
              <a:buBlip>
                <a:blip r:embed="rId2"/>
              </a:buBlip>
            </a:lvl1pPr>
            <a:lvl2pPr>
              <a:buBlip>
                <a:blip r:embed="rId3"/>
              </a:buBlip>
            </a:lvl2pPr>
            <a:lvl3pPr>
              <a:buBlip>
                <a:blip r:embed="rId4"/>
              </a:buBlip>
            </a:lvl3pPr>
            <a:lvl4pPr>
              <a:buBlip>
                <a:blip r:embed="rId5"/>
              </a:buBlip>
              <a:defRPr baseline="0"/>
            </a:lvl4pPr>
            <a:lvl5pPr>
              <a:buBlip>
                <a:blip r:embed="rId5"/>
              </a:buBlip>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baseline="0"/>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59.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xfrm>
            <a:off x="10471943" y="12112625"/>
            <a:ext cx="381001" cy="406400"/>
          </a:xfrm>
          <a:prstGeom prst="rect">
            <a:avLst/>
          </a:prstGeom>
        </p:spPr>
        <p:txBody>
          <a:bodyPr/>
          <a:lstStyle>
            <a:lvl1pPr>
              <a:defRPr>
                <a:latin typeface="Gill Sans Light"/>
                <a:ea typeface="Gill Sans Light"/>
                <a:cs typeface="Gill Sans Light"/>
                <a:sym typeface="Gill Sans Light"/>
              </a:defRPr>
            </a:lvl1pPr>
          </a:lstStyle>
          <a:p>
            <a:fld id="{86CB4B4D-7CA3-9044-876B-883B54F8677D}" type="slidenum">
              <a:rPr/>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op figure copy 1">
    <p:spTree>
      <p:nvGrpSpPr>
        <p:cNvPr id="1" name=""/>
        <p:cNvGrpSpPr/>
        <p:nvPr/>
      </p:nvGrpSpPr>
      <p:grpSpPr>
        <a:xfrm>
          <a:off x="0" y="0"/>
          <a:ext cx="0" cy="0"/>
          <a:chOff x="0" y="0"/>
          <a:chExt cx="0" cy="0"/>
        </a:xfrm>
      </p:grpSpPr>
      <p:sp>
        <p:nvSpPr>
          <p:cNvPr id="20" name="Body Level One…"/>
          <p:cNvSpPr txBox="1">
            <a:spLocks noGrp="1"/>
          </p:cNvSpPr>
          <p:nvPr>
            <p:ph type="body" idx="1"/>
          </p:nvPr>
        </p:nvSpPr>
        <p:spPr>
          <a:prstGeom prst="rect">
            <a:avLst/>
          </a:prstGeom>
        </p:spPr>
        <p:txBody>
          <a:bodyPr/>
          <a:lstStyle>
            <a:lvl1pPr>
              <a:buBlip>
                <a:blip r:embed="rId2"/>
              </a:buBlip>
            </a:lvl1pPr>
            <a:lvl2pPr>
              <a:buBlip>
                <a:blip r:embed="rId3"/>
              </a:buBlip>
            </a:lvl2pPr>
            <a:lvl3pPr>
              <a:buBlip>
                <a:blip r:embed="rId4"/>
              </a:buBlip>
            </a:lvl3pPr>
            <a:lvl4pPr>
              <a:buBlip>
                <a:blip r:embed="rId4"/>
              </a:buBlip>
              <a:defRPr baseline="0"/>
            </a:lvl4pPr>
            <a:lvl5pPr>
              <a:buBlip>
                <a:blip r:embed="rId4"/>
              </a:buBlip>
              <a:defRPr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baseline="0" dirty="0"/>
          </a:p>
        </p:txBody>
      </p:sp>
      <p:sp>
        <p:nvSpPr>
          <p:cNvPr id="2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22" name="Title Text"/>
          <p:cNvSpPr txBox="1">
            <a:spLocks noGrp="1"/>
          </p:cNvSpPr>
          <p:nvPr>
            <p:ph type="title"/>
          </p:nvPr>
        </p:nvSpPr>
        <p:spPr>
          <a:prstGeom prst="rect">
            <a:avLst/>
          </a:prstGeom>
        </p:spPr>
        <p:txBody>
          <a:bodyPr/>
          <a:lstStyle/>
          <a:p>
            <a:r>
              <a:rPr lang="en-US" dirty="0"/>
              <a:t>Click to edit Master title style</a:t>
            </a:r>
            <a:endParaRPr dirty="0"/>
          </a:p>
        </p:txBody>
      </p:sp>
    </p:spTree>
  </p:cSld>
  <p:clrMapOvr>
    <a:masterClrMapping/>
  </p:clrMapOvr>
  <p:transition spd="med"/>
</p:sldLayout>
</file>

<file path=ppt/slideLayouts/slideLayout160.xml><?xml version="1.0" encoding="utf-8"?>
<p:sldLayout xmlns:a="http://schemas.openxmlformats.org/drawingml/2006/main" xmlns:r="http://schemas.openxmlformats.org/officeDocument/2006/relationships" xmlns:p="http://schemas.openxmlformats.org/presentationml/2006/main" type="tx">
  <p:cSld name="Top figure copy 1">
    <p:spTree>
      <p:nvGrpSpPr>
        <p:cNvPr id="1" name=""/>
        <p:cNvGrpSpPr/>
        <p:nvPr/>
      </p:nvGrpSpPr>
      <p:grpSpPr>
        <a:xfrm>
          <a:off x="0" y="0"/>
          <a:ext cx="0" cy="0"/>
          <a:chOff x="0" y="0"/>
          <a:chExt cx="0" cy="0"/>
        </a:xfrm>
      </p:grpSpPr>
      <p:sp>
        <p:nvSpPr>
          <p:cNvPr id="20" name="Body Level One…"/>
          <p:cNvSpPr txBox="1">
            <a:spLocks noGrp="1"/>
          </p:cNvSpPr>
          <p:nvPr>
            <p:ph type="body" idx="1"/>
          </p:nvPr>
        </p:nvSpPr>
        <p:spPr>
          <a:prstGeom prst="rect">
            <a:avLst/>
          </a:prstGeom>
        </p:spPr>
        <p:txBody>
          <a:bodyPr/>
          <a:lstStyle>
            <a:lvl1pPr>
              <a:buBlip>
                <a:blip r:embed="rId2"/>
              </a:buBlip>
            </a:lvl1pPr>
            <a:lvl2pPr>
              <a:buBlip>
                <a:blip r:embed="rId3"/>
              </a:buBlip>
            </a:lvl2pPr>
            <a:lvl3pPr>
              <a:buBlip>
                <a:blip r:embed="rId4"/>
              </a:buBlip>
            </a:lvl3pPr>
            <a:lvl4pPr>
              <a:buBlip>
                <a:blip r:embed="rId4"/>
              </a:buBlip>
              <a:defRPr baseline="0"/>
            </a:lvl4pPr>
            <a:lvl5pPr>
              <a:buBlip>
                <a:blip r:embed="rId4"/>
              </a:buBlip>
              <a:defRPr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baseline="0" dirty="0"/>
          </a:p>
        </p:txBody>
      </p:sp>
      <p:sp>
        <p:nvSpPr>
          <p:cNvPr id="2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22" name="Title Text"/>
          <p:cNvSpPr txBox="1">
            <a:spLocks noGrp="1"/>
          </p:cNvSpPr>
          <p:nvPr>
            <p:ph type="title"/>
          </p:nvPr>
        </p:nvSpPr>
        <p:spPr>
          <a:prstGeom prst="rect">
            <a:avLst/>
          </a:prstGeom>
        </p:spPr>
        <p:txBody>
          <a:bodyPr/>
          <a:lstStyle/>
          <a:p>
            <a:r>
              <a:rPr lang="en-US" dirty="0"/>
              <a:t>Click to edit Master title style</a:t>
            </a:r>
            <a:endParaRPr dirty="0"/>
          </a:p>
        </p:txBody>
      </p:sp>
    </p:spTree>
  </p:cSld>
  <p:clrMapOvr>
    <a:masterClrMapping/>
  </p:clrMapOvr>
  <p:transition spd="med"/>
</p:sldLayout>
</file>

<file path=ppt/slideLayouts/slideLayout161.xml><?xml version="1.0" encoding="utf-8"?>
<p:sldLayout xmlns:a="http://schemas.openxmlformats.org/drawingml/2006/main" xmlns:r="http://schemas.openxmlformats.org/officeDocument/2006/relationships" xmlns:p="http://schemas.openxmlformats.org/presentationml/2006/main" type="tx">
  <p:cSld name="Outline">
    <p:bg>
      <p:bgPr>
        <a:solidFill>
          <a:srgbClr val="FFCB79"/>
        </a:solid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588962" y="933450"/>
            <a:ext cx="20224751" cy="1778963"/>
          </a:xfrm>
          <a:prstGeom prst="rect">
            <a:avLst/>
          </a:prstGeom>
        </p:spPr>
        <p:txBody>
          <a:bodyPr/>
          <a:lstStyle>
            <a:lvl1pPr>
              <a:defRPr>
                <a:solidFill>
                  <a:srgbClr val="011993"/>
                </a:solidFill>
                <a:latin typeface="+mj-lt"/>
              </a:defRPr>
            </a:lvl1pPr>
          </a:lstStyle>
          <a:p>
            <a:r>
              <a:rPr lang="en-US" dirty="0"/>
              <a:t>Click to edit Master title style</a:t>
            </a:r>
            <a:endParaRPr dirty="0"/>
          </a:p>
        </p:txBody>
      </p:sp>
      <p:sp>
        <p:nvSpPr>
          <p:cNvPr id="40" name="Body Level One…"/>
          <p:cNvSpPr txBox="1">
            <a:spLocks noGrp="1"/>
          </p:cNvSpPr>
          <p:nvPr>
            <p:ph type="body" idx="1"/>
          </p:nvPr>
        </p:nvSpPr>
        <p:spPr>
          <a:xfrm>
            <a:off x="772848" y="2861224"/>
            <a:ext cx="19967852" cy="8971357"/>
          </a:xfrm>
          <a:prstGeom prst="rect">
            <a:avLst/>
          </a:prstGeom>
        </p:spPr>
        <p:txBody>
          <a:bodyPr/>
          <a:lstStyle>
            <a:lvl1pPr>
              <a:buBlip>
                <a:blip r:embed="rId2"/>
              </a:buBlip>
            </a:lvl1pPr>
            <a:lvl2pPr>
              <a:buBlip>
                <a:blip r:embed="rId3"/>
              </a:buBlip>
            </a:lvl2pPr>
            <a:lvl3pPr>
              <a:buBlip>
                <a:blip r:embed="rId4"/>
              </a:buBlip>
            </a:lvl3pPr>
            <a:lvl4pPr>
              <a:buBlip>
                <a:blip r:embed="rId5"/>
              </a:buBlip>
              <a:defRPr baseline="0"/>
            </a:lvl4pPr>
            <a:lvl5pPr>
              <a:buBlip>
                <a:blip r:embed="rId5"/>
              </a:buBlip>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baseline="0"/>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62.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xfrm>
            <a:off x="10471943" y="12112625"/>
            <a:ext cx="381001" cy="406400"/>
          </a:xfrm>
          <a:prstGeom prst="rect">
            <a:avLst/>
          </a:prstGeom>
        </p:spPr>
        <p:txBody>
          <a:bodyPr/>
          <a:lstStyle>
            <a:lvl1pPr>
              <a:defRPr>
                <a:latin typeface="Gill Sans Light"/>
                <a:ea typeface="Gill Sans Light"/>
                <a:cs typeface="Gill Sans Light"/>
                <a:sym typeface="Gill Sans Light"/>
              </a:defRPr>
            </a:lvl1pPr>
          </a:lstStyle>
          <a:p>
            <a:fld id="{86CB4B4D-7CA3-9044-876B-883B54F8677D}" type="slidenum">
              <a:rPr/>
              <a:t>‹#›</a:t>
            </a:fld>
            <a:endParaRPr/>
          </a:p>
        </p:txBody>
      </p:sp>
    </p:spTree>
  </p:cSld>
  <p:clrMapOvr>
    <a:masterClrMapping/>
  </p:clrMapOvr>
  <p:transition spd="med"/>
</p:sldLayout>
</file>

<file path=ppt/slideLayouts/slideLayout163.xml><?xml version="1.0" encoding="utf-8"?>
<p:sldLayout xmlns:a="http://schemas.openxmlformats.org/drawingml/2006/main" xmlns:r="http://schemas.openxmlformats.org/officeDocument/2006/relationships" xmlns:p="http://schemas.openxmlformats.org/presentationml/2006/main" type="tx">
  <p:cSld name="Top figure copy 1">
    <p:spTree>
      <p:nvGrpSpPr>
        <p:cNvPr id="1" name=""/>
        <p:cNvGrpSpPr/>
        <p:nvPr/>
      </p:nvGrpSpPr>
      <p:grpSpPr>
        <a:xfrm>
          <a:off x="0" y="0"/>
          <a:ext cx="0" cy="0"/>
          <a:chOff x="0" y="0"/>
          <a:chExt cx="0" cy="0"/>
        </a:xfrm>
      </p:grpSpPr>
      <p:sp>
        <p:nvSpPr>
          <p:cNvPr id="20" name="Body Level One…"/>
          <p:cNvSpPr txBox="1">
            <a:spLocks noGrp="1"/>
          </p:cNvSpPr>
          <p:nvPr>
            <p:ph type="body" idx="1"/>
          </p:nvPr>
        </p:nvSpPr>
        <p:spPr>
          <a:prstGeom prst="rect">
            <a:avLst/>
          </a:prstGeom>
        </p:spPr>
        <p:txBody>
          <a:bodyPr/>
          <a:lstStyle>
            <a:lvl1pPr>
              <a:buBlip>
                <a:blip r:embed="rId2"/>
              </a:buBlip>
            </a:lvl1pPr>
            <a:lvl2pPr>
              <a:buBlip>
                <a:blip r:embed="rId3"/>
              </a:buBlip>
            </a:lvl2pPr>
            <a:lvl3pPr>
              <a:buBlip>
                <a:blip r:embed="rId4"/>
              </a:buBlip>
            </a:lvl3pPr>
            <a:lvl4pPr>
              <a:buBlip>
                <a:blip r:embed="rId4"/>
              </a:buBlip>
              <a:defRPr baseline="0"/>
            </a:lvl4pPr>
            <a:lvl5pPr>
              <a:buBlip>
                <a:blip r:embed="rId4"/>
              </a:buBlip>
              <a:defRPr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baseline="0" dirty="0"/>
          </a:p>
        </p:txBody>
      </p:sp>
      <p:sp>
        <p:nvSpPr>
          <p:cNvPr id="2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22" name="Title Text"/>
          <p:cNvSpPr txBox="1">
            <a:spLocks noGrp="1"/>
          </p:cNvSpPr>
          <p:nvPr>
            <p:ph type="title"/>
          </p:nvPr>
        </p:nvSpPr>
        <p:spPr>
          <a:prstGeom prst="rect">
            <a:avLst/>
          </a:prstGeom>
        </p:spPr>
        <p:txBody>
          <a:bodyPr/>
          <a:lstStyle/>
          <a:p>
            <a:r>
              <a:rPr lang="en-US" dirty="0"/>
              <a:t>Click to edit Master title style</a:t>
            </a:r>
            <a:endParaRPr dirty="0"/>
          </a:p>
        </p:txBody>
      </p:sp>
    </p:spTree>
  </p:cSld>
  <p:clrMapOvr>
    <a:masterClrMapping/>
  </p:clrMapOvr>
  <p:transition spd="med"/>
</p:sldLayout>
</file>

<file path=ppt/slideLayouts/slideLayout164.xml><?xml version="1.0" encoding="utf-8"?>
<p:sldLayout xmlns:a="http://schemas.openxmlformats.org/drawingml/2006/main" xmlns:r="http://schemas.openxmlformats.org/officeDocument/2006/relationships" xmlns:p="http://schemas.openxmlformats.org/presentationml/2006/main" type="tx">
  <p:cSld name="Outline">
    <p:bg>
      <p:bgPr>
        <a:solidFill>
          <a:srgbClr val="FFCB79"/>
        </a:solid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588962" y="933450"/>
            <a:ext cx="20224751" cy="1778963"/>
          </a:xfrm>
          <a:prstGeom prst="rect">
            <a:avLst/>
          </a:prstGeom>
        </p:spPr>
        <p:txBody>
          <a:bodyPr/>
          <a:lstStyle>
            <a:lvl1pPr>
              <a:defRPr>
                <a:solidFill>
                  <a:srgbClr val="011993"/>
                </a:solidFill>
                <a:latin typeface="+mj-lt"/>
              </a:defRPr>
            </a:lvl1pPr>
          </a:lstStyle>
          <a:p>
            <a:r>
              <a:rPr lang="en-US" dirty="0"/>
              <a:t>Click to edit Master title style</a:t>
            </a:r>
            <a:endParaRPr dirty="0"/>
          </a:p>
        </p:txBody>
      </p:sp>
      <p:sp>
        <p:nvSpPr>
          <p:cNvPr id="40" name="Body Level One…"/>
          <p:cNvSpPr txBox="1">
            <a:spLocks noGrp="1"/>
          </p:cNvSpPr>
          <p:nvPr>
            <p:ph type="body" idx="1"/>
          </p:nvPr>
        </p:nvSpPr>
        <p:spPr>
          <a:xfrm>
            <a:off x="772848" y="2861224"/>
            <a:ext cx="19967852" cy="8971357"/>
          </a:xfrm>
          <a:prstGeom prst="rect">
            <a:avLst/>
          </a:prstGeom>
        </p:spPr>
        <p:txBody>
          <a:bodyPr/>
          <a:lstStyle>
            <a:lvl1pPr>
              <a:buBlip>
                <a:blip r:embed="rId2"/>
              </a:buBlip>
            </a:lvl1pPr>
            <a:lvl2pPr>
              <a:buBlip>
                <a:blip r:embed="rId3"/>
              </a:buBlip>
            </a:lvl2pPr>
            <a:lvl3pPr>
              <a:buBlip>
                <a:blip r:embed="rId4"/>
              </a:buBlip>
            </a:lvl3pPr>
            <a:lvl4pPr>
              <a:buBlip>
                <a:blip r:embed="rId5"/>
              </a:buBlip>
              <a:defRPr baseline="0"/>
            </a:lvl4pPr>
            <a:lvl5pPr>
              <a:buBlip>
                <a:blip r:embed="rId5"/>
              </a:buBlip>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baseline="0"/>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65.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xfrm>
            <a:off x="10471943" y="12112625"/>
            <a:ext cx="381001" cy="406400"/>
          </a:xfrm>
          <a:prstGeom prst="rect">
            <a:avLst/>
          </a:prstGeom>
        </p:spPr>
        <p:txBody>
          <a:bodyPr/>
          <a:lstStyle>
            <a:lvl1pPr>
              <a:defRPr>
                <a:latin typeface="Gill Sans Light"/>
                <a:ea typeface="Gill Sans Light"/>
                <a:cs typeface="Gill Sans Light"/>
                <a:sym typeface="Gill Sans Light"/>
              </a:defRPr>
            </a:lvl1pPr>
          </a:lstStyle>
          <a:p>
            <a:fld id="{86CB4B4D-7CA3-9044-876B-883B54F8677D}" type="slidenum">
              <a:rPr/>
              <a:t>‹#›</a:t>
            </a:fld>
            <a:endParaRPr/>
          </a:p>
        </p:txBody>
      </p:sp>
    </p:spTree>
  </p:cSld>
  <p:clrMapOvr>
    <a:masterClrMapping/>
  </p:clrMapOvr>
  <p:transition spd="med"/>
</p:sldLayout>
</file>

<file path=ppt/slideLayouts/slideLayout166.xml><?xml version="1.0" encoding="utf-8"?>
<p:sldLayout xmlns:a="http://schemas.openxmlformats.org/drawingml/2006/main" xmlns:r="http://schemas.openxmlformats.org/officeDocument/2006/relationships" xmlns:p="http://schemas.openxmlformats.org/presentationml/2006/main" type="tx">
  <p:cSld name="Top figure copy 1">
    <p:spTree>
      <p:nvGrpSpPr>
        <p:cNvPr id="1" name=""/>
        <p:cNvGrpSpPr/>
        <p:nvPr/>
      </p:nvGrpSpPr>
      <p:grpSpPr>
        <a:xfrm>
          <a:off x="0" y="0"/>
          <a:ext cx="0" cy="0"/>
          <a:chOff x="0" y="0"/>
          <a:chExt cx="0" cy="0"/>
        </a:xfrm>
      </p:grpSpPr>
      <p:sp>
        <p:nvSpPr>
          <p:cNvPr id="20" name="Body Level One…"/>
          <p:cNvSpPr txBox="1">
            <a:spLocks noGrp="1"/>
          </p:cNvSpPr>
          <p:nvPr>
            <p:ph type="body" idx="1"/>
          </p:nvPr>
        </p:nvSpPr>
        <p:spPr>
          <a:prstGeom prst="rect">
            <a:avLst/>
          </a:prstGeom>
        </p:spPr>
        <p:txBody>
          <a:bodyPr/>
          <a:lstStyle>
            <a:lvl1pPr>
              <a:buBlip>
                <a:blip r:embed="rId2"/>
              </a:buBlip>
            </a:lvl1pPr>
            <a:lvl2pPr>
              <a:buBlip>
                <a:blip r:embed="rId3"/>
              </a:buBlip>
            </a:lvl2pPr>
            <a:lvl3pPr>
              <a:buBlip>
                <a:blip r:embed="rId4"/>
              </a:buBlip>
            </a:lvl3pPr>
            <a:lvl4pPr>
              <a:buBlip>
                <a:blip r:embed="rId4"/>
              </a:buBlip>
              <a:defRPr baseline="0"/>
            </a:lvl4pPr>
            <a:lvl5pPr>
              <a:buBlip>
                <a:blip r:embed="rId4"/>
              </a:buBlip>
              <a:defRPr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baseline="0" dirty="0"/>
          </a:p>
        </p:txBody>
      </p:sp>
      <p:sp>
        <p:nvSpPr>
          <p:cNvPr id="2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22" name="Title Text"/>
          <p:cNvSpPr txBox="1">
            <a:spLocks noGrp="1"/>
          </p:cNvSpPr>
          <p:nvPr>
            <p:ph type="title"/>
          </p:nvPr>
        </p:nvSpPr>
        <p:spPr>
          <a:prstGeom prst="rect">
            <a:avLst/>
          </a:prstGeom>
        </p:spPr>
        <p:txBody>
          <a:bodyPr/>
          <a:lstStyle/>
          <a:p>
            <a:r>
              <a:rPr lang="en-US" dirty="0"/>
              <a:t>Click to edit Master title style</a:t>
            </a:r>
            <a:endParaRPr dirty="0"/>
          </a:p>
        </p:txBody>
      </p:sp>
    </p:spTree>
  </p:cSld>
  <p:clrMapOvr>
    <a:masterClrMapping/>
  </p:clrMapOvr>
  <p:transition spd="med"/>
</p:sldLayout>
</file>

<file path=ppt/slideLayouts/slideLayout167.xml><?xml version="1.0" encoding="utf-8"?>
<p:sldLayout xmlns:a="http://schemas.openxmlformats.org/drawingml/2006/main" xmlns:r="http://schemas.openxmlformats.org/officeDocument/2006/relationships" xmlns:p="http://schemas.openxmlformats.org/presentationml/2006/main" type="tx">
  <p:cSld name="Outline">
    <p:bg>
      <p:bgPr>
        <a:solidFill>
          <a:srgbClr val="FFCB79"/>
        </a:solid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588962" y="933450"/>
            <a:ext cx="20224751" cy="1778963"/>
          </a:xfrm>
          <a:prstGeom prst="rect">
            <a:avLst/>
          </a:prstGeom>
        </p:spPr>
        <p:txBody>
          <a:bodyPr/>
          <a:lstStyle>
            <a:lvl1pPr>
              <a:defRPr>
                <a:solidFill>
                  <a:srgbClr val="011993"/>
                </a:solidFill>
                <a:latin typeface="+mj-lt"/>
              </a:defRPr>
            </a:lvl1pPr>
          </a:lstStyle>
          <a:p>
            <a:r>
              <a:rPr lang="en-US" dirty="0"/>
              <a:t>Click to edit Master title style</a:t>
            </a:r>
            <a:endParaRPr dirty="0"/>
          </a:p>
        </p:txBody>
      </p:sp>
      <p:sp>
        <p:nvSpPr>
          <p:cNvPr id="40" name="Body Level One…"/>
          <p:cNvSpPr txBox="1">
            <a:spLocks noGrp="1"/>
          </p:cNvSpPr>
          <p:nvPr>
            <p:ph type="body" idx="1"/>
          </p:nvPr>
        </p:nvSpPr>
        <p:spPr>
          <a:xfrm>
            <a:off x="772848" y="2861224"/>
            <a:ext cx="19967852" cy="8971357"/>
          </a:xfrm>
          <a:prstGeom prst="rect">
            <a:avLst/>
          </a:prstGeom>
        </p:spPr>
        <p:txBody>
          <a:bodyPr/>
          <a:lstStyle>
            <a:lvl1pPr>
              <a:buBlip>
                <a:blip r:embed="rId2"/>
              </a:buBlip>
            </a:lvl1pPr>
            <a:lvl2pPr>
              <a:buBlip>
                <a:blip r:embed="rId3"/>
              </a:buBlip>
            </a:lvl2pPr>
            <a:lvl3pPr>
              <a:buBlip>
                <a:blip r:embed="rId4"/>
              </a:buBlip>
            </a:lvl3pPr>
            <a:lvl4pPr>
              <a:buBlip>
                <a:blip r:embed="rId5"/>
              </a:buBlip>
              <a:defRPr baseline="0"/>
            </a:lvl4pPr>
            <a:lvl5pPr>
              <a:buBlip>
                <a:blip r:embed="rId5"/>
              </a:buBlip>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baseline="0"/>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68.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xfrm>
            <a:off x="10471943" y="12112625"/>
            <a:ext cx="381001" cy="406400"/>
          </a:xfrm>
          <a:prstGeom prst="rect">
            <a:avLst/>
          </a:prstGeom>
        </p:spPr>
        <p:txBody>
          <a:bodyPr/>
          <a:lstStyle>
            <a:lvl1pPr>
              <a:defRPr>
                <a:latin typeface="Gill Sans Light"/>
                <a:ea typeface="Gill Sans Light"/>
                <a:cs typeface="Gill Sans Light"/>
                <a:sym typeface="Gill Sans Light"/>
              </a:defRPr>
            </a:lvl1pPr>
          </a:lstStyle>
          <a:p>
            <a:fld id="{86CB4B4D-7CA3-9044-876B-883B54F8677D}" type="slidenum">
              <a:rPr/>
              <a:t>‹#›</a:t>
            </a:fld>
            <a:endParaRPr/>
          </a:p>
        </p:txBody>
      </p:sp>
    </p:spTree>
  </p:cSld>
  <p:clrMapOvr>
    <a:masterClrMapping/>
  </p:clrMapOvr>
  <p:transition spd="med"/>
</p:sldLayout>
</file>

<file path=ppt/slideLayouts/slideLayout169.xml><?xml version="1.0" encoding="utf-8"?>
<p:sldLayout xmlns:a="http://schemas.openxmlformats.org/drawingml/2006/main" xmlns:r="http://schemas.openxmlformats.org/officeDocument/2006/relationships" xmlns:p="http://schemas.openxmlformats.org/presentationml/2006/main" type="tx">
  <p:cSld name="Top figure copy 1">
    <p:spTree>
      <p:nvGrpSpPr>
        <p:cNvPr id="1" name=""/>
        <p:cNvGrpSpPr/>
        <p:nvPr/>
      </p:nvGrpSpPr>
      <p:grpSpPr>
        <a:xfrm>
          <a:off x="0" y="0"/>
          <a:ext cx="0" cy="0"/>
          <a:chOff x="0" y="0"/>
          <a:chExt cx="0" cy="0"/>
        </a:xfrm>
      </p:grpSpPr>
      <p:sp>
        <p:nvSpPr>
          <p:cNvPr id="20" name="Body Level One…"/>
          <p:cNvSpPr txBox="1">
            <a:spLocks noGrp="1"/>
          </p:cNvSpPr>
          <p:nvPr>
            <p:ph type="body" idx="1"/>
          </p:nvPr>
        </p:nvSpPr>
        <p:spPr>
          <a:prstGeom prst="rect">
            <a:avLst/>
          </a:prstGeom>
        </p:spPr>
        <p:txBody>
          <a:bodyPr/>
          <a:lstStyle>
            <a:lvl1pPr>
              <a:buBlip>
                <a:blip r:embed="rId2"/>
              </a:buBlip>
            </a:lvl1pPr>
            <a:lvl2pPr>
              <a:buBlip>
                <a:blip r:embed="rId3"/>
              </a:buBlip>
            </a:lvl2pPr>
            <a:lvl3pPr>
              <a:buBlip>
                <a:blip r:embed="rId4"/>
              </a:buBlip>
            </a:lvl3pPr>
            <a:lvl4pPr>
              <a:buBlip>
                <a:blip r:embed="rId4"/>
              </a:buBlip>
              <a:defRPr baseline="0"/>
            </a:lvl4pPr>
            <a:lvl5pPr>
              <a:buBlip>
                <a:blip r:embed="rId4"/>
              </a:buBlip>
              <a:defRPr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baseline="0" dirty="0"/>
          </a:p>
        </p:txBody>
      </p:sp>
      <p:sp>
        <p:nvSpPr>
          <p:cNvPr id="2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22" name="Title Text"/>
          <p:cNvSpPr txBox="1">
            <a:spLocks noGrp="1"/>
          </p:cNvSpPr>
          <p:nvPr>
            <p:ph type="title"/>
          </p:nvPr>
        </p:nvSpPr>
        <p:spPr>
          <a:prstGeom prst="rect">
            <a:avLst/>
          </a:prstGeom>
        </p:spPr>
        <p:txBody>
          <a:bodyPr/>
          <a:lstStyle/>
          <a:p>
            <a:r>
              <a:rPr lang="en-US" dirty="0"/>
              <a:t>Click to edit Master title style</a:t>
            </a:r>
            <a:endParaRPr dirty="0"/>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Outline">
    <p:bg>
      <p:bgPr>
        <a:solidFill>
          <a:srgbClr val="FFCB79"/>
        </a:solid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588962" y="933450"/>
            <a:ext cx="20224751" cy="1778963"/>
          </a:xfrm>
          <a:prstGeom prst="rect">
            <a:avLst/>
          </a:prstGeom>
        </p:spPr>
        <p:txBody>
          <a:bodyPr/>
          <a:lstStyle>
            <a:lvl1pPr>
              <a:defRPr>
                <a:solidFill>
                  <a:srgbClr val="011993"/>
                </a:solidFill>
                <a:latin typeface="+mj-lt"/>
              </a:defRPr>
            </a:lvl1pPr>
          </a:lstStyle>
          <a:p>
            <a:r>
              <a:rPr lang="en-US" dirty="0"/>
              <a:t>Click to edit Master title style</a:t>
            </a:r>
            <a:endParaRPr dirty="0"/>
          </a:p>
        </p:txBody>
      </p:sp>
      <p:sp>
        <p:nvSpPr>
          <p:cNvPr id="40" name="Body Level One…"/>
          <p:cNvSpPr txBox="1">
            <a:spLocks noGrp="1"/>
          </p:cNvSpPr>
          <p:nvPr>
            <p:ph type="body" idx="1"/>
          </p:nvPr>
        </p:nvSpPr>
        <p:spPr>
          <a:xfrm>
            <a:off x="772848" y="2861224"/>
            <a:ext cx="19967852" cy="8971357"/>
          </a:xfrm>
          <a:prstGeom prst="rect">
            <a:avLst/>
          </a:prstGeom>
        </p:spPr>
        <p:txBody>
          <a:bodyPr/>
          <a:lstStyle>
            <a:lvl1pPr>
              <a:buBlip>
                <a:blip r:embed="rId2"/>
              </a:buBlip>
            </a:lvl1pPr>
            <a:lvl2pPr>
              <a:buBlip>
                <a:blip r:embed="rId3"/>
              </a:buBlip>
            </a:lvl2pPr>
            <a:lvl3pPr>
              <a:buBlip>
                <a:blip r:embed="rId4"/>
              </a:buBlip>
            </a:lvl3pPr>
            <a:lvl4pPr>
              <a:buBlip>
                <a:blip r:embed="rId5"/>
              </a:buBlip>
              <a:defRPr baseline="0"/>
            </a:lvl4pPr>
            <a:lvl5pPr>
              <a:buBlip>
                <a:blip r:embed="rId5"/>
              </a:buBlip>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baseline="0"/>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70.xml><?xml version="1.0" encoding="utf-8"?>
<p:sldLayout xmlns:a="http://schemas.openxmlformats.org/drawingml/2006/main" xmlns:r="http://schemas.openxmlformats.org/officeDocument/2006/relationships" xmlns:p="http://schemas.openxmlformats.org/presentationml/2006/main" type="tx">
  <p:cSld name="Outline">
    <p:bg>
      <p:bgPr>
        <a:solidFill>
          <a:srgbClr val="FFCB79"/>
        </a:solid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588962" y="933450"/>
            <a:ext cx="20224751" cy="1778963"/>
          </a:xfrm>
          <a:prstGeom prst="rect">
            <a:avLst/>
          </a:prstGeom>
        </p:spPr>
        <p:txBody>
          <a:bodyPr/>
          <a:lstStyle>
            <a:lvl1pPr>
              <a:defRPr>
                <a:solidFill>
                  <a:srgbClr val="011993"/>
                </a:solidFill>
                <a:latin typeface="+mj-lt"/>
              </a:defRPr>
            </a:lvl1pPr>
          </a:lstStyle>
          <a:p>
            <a:r>
              <a:rPr lang="en-US" dirty="0"/>
              <a:t>Click to edit Master title style</a:t>
            </a:r>
            <a:endParaRPr dirty="0"/>
          </a:p>
        </p:txBody>
      </p:sp>
      <p:sp>
        <p:nvSpPr>
          <p:cNvPr id="40" name="Body Level One…"/>
          <p:cNvSpPr txBox="1">
            <a:spLocks noGrp="1"/>
          </p:cNvSpPr>
          <p:nvPr>
            <p:ph type="body" idx="1"/>
          </p:nvPr>
        </p:nvSpPr>
        <p:spPr>
          <a:xfrm>
            <a:off x="772848" y="2861224"/>
            <a:ext cx="19967852" cy="8971357"/>
          </a:xfrm>
          <a:prstGeom prst="rect">
            <a:avLst/>
          </a:prstGeom>
        </p:spPr>
        <p:txBody>
          <a:bodyPr/>
          <a:lstStyle>
            <a:lvl1pPr>
              <a:buBlip>
                <a:blip r:embed="rId2"/>
              </a:buBlip>
            </a:lvl1pPr>
            <a:lvl2pPr>
              <a:buBlip>
                <a:blip r:embed="rId3"/>
              </a:buBlip>
            </a:lvl2pPr>
            <a:lvl3pPr>
              <a:buBlip>
                <a:blip r:embed="rId4"/>
              </a:buBlip>
            </a:lvl3pPr>
            <a:lvl4pPr>
              <a:buBlip>
                <a:blip r:embed="rId5"/>
              </a:buBlip>
              <a:defRPr baseline="0"/>
            </a:lvl4pPr>
            <a:lvl5pPr>
              <a:buBlip>
                <a:blip r:embed="rId5"/>
              </a:buBlip>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baseline="0"/>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71.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xfrm>
            <a:off x="10471943" y="12112625"/>
            <a:ext cx="381001" cy="406400"/>
          </a:xfrm>
          <a:prstGeom prst="rect">
            <a:avLst/>
          </a:prstGeom>
        </p:spPr>
        <p:txBody>
          <a:bodyPr/>
          <a:lstStyle>
            <a:lvl1pPr>
              <a:defRPr>
                <a:latin typeface="Gill Sans Light"/>
                <a:ea typeface="Gill Sans Light"/>
                <a:cs typeface="Gill Sans Light"/>
                <a:sym typeface="Gill Sans Light"/>
              </a:defRPr>
            </a:lvl1pPr>
          </a:lstStyle>
          <a:p>
            <a:fld id="{86CB4B4D-7CA3-9044-876B-883B54F8677D}" type="slidenum">
              <a:rPr/>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xfrm>
            <a:off x="10471943" y="12112625"/>
            <a:ext cx="381001" cy="406400"/>
          </a:xfrm>
          <a:prstGeom prst="rect">
            <a:avLst/>
          </a:prstGeom>
        </p:spPr>
        <p:txBody>
          <a:bodyPr/>
          <a:lstStyle>
            <a:lvl1pPr>
              <a:defRPr>
                <a:latin typeface="Gill Sans Light"/>
                <a:ea typeface="Gill Sans Light"/>
                <a:cs typeface="Gill Sans Light"/>
                <a:sym typeface="Gill Sans Light"/>
              </a:defRPr>
            </a:lvl1pPr>
          </a:lstStyle>
          <a:p>
            <a:fld id="{86CB4B4D-7CA3-9044-876B-883B54F8677D}" type="slidenum">
              <a:rPr/>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op figure copy 1">
    <p:spTree>
      <p:nvGrpSpPr>
        <p:cNvPr id="1" name=""/>
        <p:cNvGrpSpPr/>
        <p:nvPr/>
      </p:nvGrpSpPr>
      <p:grpSpPr>
        <a:xfrm>
          <a:off x="0" y="0"/>
          <a:ext cx="0" cy="0"/>
          <a:chOff x="0" y="0"/>
          <a:chExt cx="0" cy="0"/>
        </a:xfrm>
      </p:grpSpPr>
      <p:sp>
        <p:nvSpPr>
          <p:cNvPr id="20" name="Body Level One…"/>
          <p:cNvSpPr txBox="1">
            <a:spLocks noGrp="1"/>
          </p:cNvSpPr>
          <p:nvPr>
            <p:ph type="body" idx="1"/>
          </p:nvPr>
        </p:nvSpPr>
        <p:spPr>
          <a:prstGeom prst="rect">
            <a:avLst/>
          </a:prstGeom>
        </p:spPr>
        <p:txBody>
          <a:bodyPr/>
          <a:lstStyle>
            <a:lvl1pPr>
              <a:buBlip>
                <a:blip r:embed="rId2"/>
              </a:buBlip>
            </a:lvl1pPr>
            <a:lvl2pPr>
              <a:buBlip>
                <a:blip r:embed="rId3"/>
              </a:buBlip>
            </a:lvl2pPr>
            <a:lvl3pPr>
              <a:buBlip>
                <a:blip r:embed="rId4"/>
              </a:buBlip>
            </a:lvl3pPr>
            <a:lvl4pPr>
              <a:buBlip>
                <a:blip r:embed="rId4"/>
              </a:buBlip>
              <a:defRPr baseline="0"/>
            </a:lvl4pPr>
            <a:lvl5pPr>
              <a:buBlip>
                <a:blip r:embed="rId4"/>
              </a:buBlip>
              <a:defRPr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baseline="0" dirty="0"/>
          </a:p>
        </p:txBody>
      </p:sp>
      <p:sp>
        <p:nvSpPr>
          <p:cNvPr id="2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22" name="Title Text"/>
          <p:cNvSpPr txBox="1">
            <a:spLocks noGrp="1"/>
          </p:cNvSpPr>
          <p:nvPr>
            <p:ph type="title"/>
          </p:nvPr>
        </p:nvSpPr>
        <p:spPr>
          <a:prstGeom prst="rect">
            <a:avLst/>
          </a:prstGeom>
        </p:spPr>
        <p:txBody>
          <a:bodyPr/>
          <a:lstStyle/>
          <a:p>
            <a:r>
              <a:rPr lang="en-US" dirty="0"/>
              <a:t>Click to edit Master title style</a:t>
            </a:r>
            <a:endParaRPr dirty="0"/>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Outline">
    <p:bg>
      <p:bgPr>
        <a:solidFill>
          <a:srgbClr val="FFCB79"/>
        </a:solid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588962" y="933450"/>
            <a:ext cx="20224751" cy="1778963"/>
          </a:xfrm>
          <a:prstGeom prst="rect">
            <a:avLst/>
          </a:prstGeom>
        </p:spPr>
        <p:txBody>
          <a:bodyPr/>
          <a:lstStyle>
            <a:lvl1pPr>
              <a:defRPr>
                <a:solidFill>
                  <a:srgbClr val="011993"/>
                </a:solidFill>
                <a:latin typeface="+mj-lt"/>
              </a:defRPr>
            </a:lvl1pPr>
          </a:lstStyle>
          <a:p>
            <a:r>
              <a:rPr lang="en-US" dirty="0"/>
              <a:t>Click to edit Master title style</a:t>
            </a:r>
            <a:endParaRPr dirty="0"/>
          </a:p>
        </p:txBody>
      </p:sp>
      <p:sp>
        <p:nvSpPr>
          <p:cNvPr id="40" name="Body Level One…"/>
          <p:cNvSpPr txBox="1">
            <a:spLocks noGrp="1"/>
          </p:cNvSpPr>
          <p:nvPr>
            <p:ph type="body" idx="1"/>
          </p:nvPr>
        </p:nvSpPr>
        <p:spPr>
          <a:xfrm>
            <a:off x="772848" y="2861224"/>
            <a:ext cx="19967852" cy="8971357"/>
          </a:xfrm>
          <a:prstGeom prst="rect">
            <a:avLst/>
          </a:prstGeom>
        </p:spPr>
        <p:txBody>
          <a:bodyPr/>
          <a:lstStyle>
            <a:lvl1pPr>
              <a:buBlip>
                <a:blip r:embed="rId2"/>
              </a:buBlip>
            </a:lvl1pPr>
            <a:lvl2pPr>
              <a:buBlip>
                <a:blip r:embed="rId3"/>
              </a:buBlip>
            </a:lvl2pPr>
            <a:lvl3pPr>
              <a:buBlip>
                <a:blip r:embed="rId4"/>
              </a:buBlip>
            </a:lvl3pPr>
            <a:lvl4pPr>
              <a:buBlip>
                <a:blip r:embed="rId5"/>
              </a:buBlip>
              <a:defRPr baseline="0"/>
            </a:lvl4pPr>
            <a:lvl5pPr>
              <a:buBlip>
                <a:blip r:embed="rId5"/>
              </a:buBlip>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baseline="0"/>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Outline">
    <p:bg>
      <p:bgPr>
        <a:solidFill>
          <a:srgbClr val="FFCB79"/>
        </a:solid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588962" y="933450"/>
            <a:ext cx="20224751" cy="1778963"/>
          </a:xfrm>
          <a:prstGeom prst="rect">
            <a:avLst/>
          </a:prstGeom>
        </p:spPr>
        <p:txBody>
          <a:bodyPr/>
          <a:lstStyle>
            <a:lvl1pPr>
              <a:defRPr>
                <a:solidFill>
                  <a:srgbClr val="011993"/>
                </a:solidFill>
                <a:latin typeface="+mj-lt"/>
              </a:defRPr>
            </a:lvl1pPr>
          </a:lstStyle>
          <a:p>
            <a:r>
              <a:rPr lang="en-US" dirty="0"/>
              <a:t>Click to edit Master title style</a:t>
            </a:r>
            <a:endParaRPr dirty="0"/>
          </a:p>
        </p:txBody>
      </p:sp>
      <p:sp>
        <p:nvSpPr>
          <p:cNvPr id="40" name="Body Level One…"/>
          <p:cNvSpPr txBox="1">
            <a:spLocks noGrp="1"/>
          </p:cNvSpPr>
          <p:nvPr>
            <p:ph type="body" idx="1"/>
          </p:nvPr>
        </p:nvSpPr>
        <p:spPr>
          <a:xfrm>
            <a:off x="772848" y="2861224"/>
            <a:ext cx="19967852" cy="8971357"/>
          </a:xfrm>
          <a:prstGeom prst="rect">
            <a:avLst/>
          </a:prstGeom>
        </p:spPr>
        <p:txBody>
          <a:bodyPr/>
          <a:lstStyle>
            <a:lvl1pPr>
              <a:buBlip>
                <a:blip r:embed="rId2"/>
              </a:buBlip>
            </a:lvl1pPr>
            <a:lvl2pPr>
              <a:buBlip>
                <a:blip r:embed="rId3"/>
              </a:buBlip>
            </a:lvl2pPr>
            <a:lvl3pPr>
              <a:buBlip>
                <a:blip r:embed="rId4"/>
              </a:buBlip>
            </a:lvl3pPr>
            <a:lvl4pPr>
              <a:buBlip>
                <a:blip r:embed="rId5"/>
              </a:buBlip>
              <a:defRPr baseline="0"/>
            </a:lvl4pPr>
            <a:lvl5pPr>
              <a:buBlip>
                <a:blip r:embed="rId5"/>
              </a:buBlip>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baseline="0"/>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xfrm>
            <a:off x="10471943" y="12112625"/>
            <a:ext cx="381001" cy="406400"/>
          </a:xfrm>
          <a:prstGeom prst="rect">
            <a:avLst/>
          </a:prstGeom>
        </p:spPr>
        <p:txBody>
          <a:bodyPr/>
          <a:lstStyle>
            <a:lvl1pPr>
              <a:defRPr>
                <a:latin typeface="Gill Sans Light"/>
                <a:ea typeface="Gill Sans Light"/>
                <a:cs typeface="Gill Sans Light"/>
                <a:sym typeface="Gill Sans Light"/>
              </a:defRPr>
            </a:lvl1pPr>
          </a:lstStyle>
          <a:p>
            <a:fld id="{86CB4B4D-7CA3-9044-876B-883B54F8677D}" type="slidenum">
              <a:rPr/>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op figure copy 1">
    <p:spTree>
      <p:nvGrpSpPr>
        <p:cNvPr id="1" name=""/>
        <p:cNvGrpSpPr/>
        <p:nvPr/>
      </p:nvGrpSpPr>
      <p:grpSpPr>
        <a:xfrm>
          <a:off x="0" y="0"/>
          <a:ext cx="0" cy="0"/>
          <a:chOff x="0" y="0"/>
          <a:chExt cx="0" cy="0"/>
        </a:xfrm>
      </p:grpSpPr>
      <p:sp>
        <p:nvSpPr>
          <p:cNvPr id="20" name="Body Level One…"/>
          <p:cNvSpPr txBox="1">
            <a:spLocks noGrp="1"/>
          </p:cNvSpPr>
          <p:nvPr>
            <p:ph type="body" idx="1"/>
          </p:nvPr>
        </p:nvSpPr>
        <p:spPr>
          <a:prstGeom prst="rect">
            <a:avLst/>
          </a:prstGeom>
        </p:spPr>
        <p:txBody>
          <a:bodyPr/>
          <a:lstStyle>
            <a:lvl1pPr>
              <a:buBlip>
                <a:blip r:embed="rId2"/>
              </a:buBlip>
            </a:lvl1pPr>
            <a:lvl2pPr>
              <a:buBlip>
                <a:blip r:embed="rId3"/>
              </a:buBlip>
            </a:lvl2pPr>
            <a:lvl3pPr>
              <a:buBlip>
                <a:blip r:embed="rId4"/>
              </a:buBlip>
            </a:lvl3pPr>
            <a:lvl4pPr>
              <a:buBlip>
                <a:blip r:embed="rId4"/>
              </a:buBlip>
              <a:defRPr baseline="0"/>
            </a:lvl4pPr>
            <a:lvl5pPr>
              <a:buBlip>
                <a:blip r:embed="rId4"/>
              </a:buBlip>
              <a:defRPr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baseline="0" dirty="0"/>
          </a:p>
        </p:txBody>
      </p:sp>
      <p:sp>
        <p:nvSpPr>
          <p:cNvPr id="2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22" name="Title Text"/>
          <p:cNvSpPr txBox="1">
            <a:spLocks noGrp="1"/>
          </p:cNvSpPr>
          <p:nvPr>
            <p:ph type="title"/>
          </p:nvPr>
        </p:nvSpPr>
        <p:spPr>
          <a:prstGeom prst="rect">
            <a:avLst/>
          </a:prstGeom>
        </p:spPr>
        <p:txBody>
          <a:bodyPr/>
          <a:lstStyle/>
          <a:p>
            <a:r>
              <a:rPr lang="en-US" dirty="0"/>
              <a:t>Click to edit Master title style</a:t>
            </a:r>
            <a:endParaRPr dirty="0"/>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Outline">
    <p:bg>
      <p:bgPr>
        <a:solidFill>
          <a:srgbClr val="FFCB79"/>
        </a:solid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588962" y="933450"/>
            <a:ext cx="20224751" cy="1778963"/>
          </a:xfrm>
          <a:prstGeom prst="rect">
            <a:avLst/>
          </a:prstGeom>
        </p:spPr>
        <p:txBody>
          <a:bodyPr/>
          <a:lstStyle>
            <a:lvl1pPr>
              <a:defRPr>
                <a:solidFill>
                  <a:srgbClr val="011993"/>
                </a:solidFill>
                <a:latin typeface="+mj-lt"/>
              </a:defRPr>
            </a:lvl1pPr>
          </a:lstStyle>
          <a:p>
            <a:r>
              <a:rPr lang="en-US" dirty="0"/>
              <a:t>Click to edit Master title style</a:t>
            </a:r>
            <a:endParaRPr dirty="0"/>
          </a:p>
        </p:txBody>
      </p:sp>
      <p:sp>
        <p:nvSpPr>
          <p:cNvPr id="40" name="Body Level One…"/>
          <p:cNvSpPr txBox="1">
            <a:spLocks noGrp="1"/>
          </p:cNvSpPr>
          <p:nvPr>
            <p:ph type="body" idx="1"/>
          </p:nvPr>
        </p:nvSpPr>
        <p:spPr>
          <a:xfrm>
            <a:off x="772848" y="2861224"/>
            <a:ext cx="19967852" cy="8971357"/>
          </a:xfrm>
          <a:prstGeom prst="rect">
            <a:avLst/>
          </a:prstGeom>
        </p:spPr>
        <p:txBody>
          <a:bodyPr/>
          <a:lstStyle>
            <a:lvl1pPr>
              <a:buBlip>
                <a:blip r:embed="rId2"/>
              </a:buBlip>
            </a:lvl1pPr>
            <a:lvl2pPr>
              <a:buBlip>
                <a:blip r:embed="rId3"/>
              </a:buBlip>
            </a:lvl2pPr>
            <a:lvl3pPr>
              <a:buBlip>
                <a:blip r:embed="rId4"/>
              </a:buBlip>
            </a:lvl3pPr>
            <a:lvl4pPr>
              <a:buBlip>
                <a:blip r:embed="rId5"/>
              </a:buBlip>
              <a:defRPr baseline="0"/>
            </a:lvl4pPr>
            <a:lvl5pPr>
              <a:buBlip>
                <a:blip r:embed="rId5"/>
              </a:buBlip>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baseline="0"/>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xfrm>
            <a:off x="10471943" y="12112625"/>
            <a:ext cx="381001" cy="406400"/>
          </a:xfrm>
          <a:prstGeom prst="rect">
            <a:avLst/>
          </a:prstGeom>
        </p:spPr>
        <p:txBody>
          <a:bodyPr/>
          <a:lstStyle>
            <a:lvl1pPr>
              <a:defRPr>
                <a:latin typeface="Gill Sans Light"/>
                <a:ea typeface="Gill Sans Light"/>
                <a:cs typeface="Gill Sans Light"/>
                <a:sym typeface="Gill Sans Light"/>
              </a:defRPr>
            </a:lvl1pPr>
          </a:lstStyle>
          <a:p>
            <a:fld id="{86CB4B4D-7CA3-9044-876B-883B54F8677D}" type="slidenum">
              <a:rPr/>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op figure copy 1">
    <p:spTree>
      <p:nvGrpSpPr>
        <p:cNvPr id="1" name=""/>
        <p:cNvGrpSpPr/>
        <p:nvPr/>
      </p:nvGrpSpPr>
      <p:grpSpPr>
        <a:xfrm>
          <a:off x="0" y="0"/>
          <a:ext cx="0" cy="0"/>
          <a:chOff x="0" y="0"/>
          <a:chExt cx="0" cy="0"/>
        </a:xfrm>
      </p:grpSpPr>
      <p:sp>
        <p:nvSpPr>
          <p:cNvPr id="20" name="Body Level One…"/>
          <p:cNvSpPr txBox="1">
            <a:spLocks noGrp="1"/>
          </p:cNvSpPr>
          <p:nvPr>
            <p:ph type="body" idx="1"/>
          </p:nvPr>
        </p:nvSpPr>
        <p:spPr>
          <a:prstGeom prst="rect">
            <a:avLst/>
          </a:prstGeom>
        </p:spPr>
        <p:txBody>
          <a:bodyPr/>
          <a:lstStyle>
            <a:lvl1pPr>
              <a:buBlip>
                <a:blip r:embed="rId2"/>
              </a:buBlip>
            </a:lvl1pPr>
            <a:lvl2pPr>
              <a:buBlip>
                <a:blip r:embed="rId3"/>
              </a:buBlip>
            </a:lvl2pPr>
            <a:lvl3pPr>
              <a:buBlip>
                <a:blip r:embed="rId4"/>
              </a:buBlip>
            </a:lvl3pPr>
            <a:lvl4pPr>
              <a:buBlip>
                <a:blip r:embed="rId4"/>
              </a:buBlip>
              <a:defRPr baseline="0"/>
            </a:lvl4pPr>
            <a:lvl5pPr>
              <a:buBlip>
                <a:blip r:embed="rId4"/>
              </a:buBlip>
              <a:defRPr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baseline="0" dirty="0"/>
          </a:p>
        </p:txBody>
      </p:sp>
      <p:sp>
        <p:nvSpPr>
          <p:cNvPr id="2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22" name="Title Text"/>
          <p:cNvSpPr txBox="1">
            <a:spLocks noGrp="1"/>
          </p:cNvSpPr>
          <p:nvPr>
            <p:ph type="title"/>
          </p:nvPr>
        </p:nvSpPr>
        <p:spPr>
          <a:prstGeom prst="rect">
            <a:avLst/>
          </a:prstGeom>
        </p:spPr>
        <p:txBody>
          <a:bodyPr/>
          <a:lstStyle/>
          <a:p>
            <a:r>
              <a:rPr lang="en-US" dirty="0"/>
              <a:t>Click to edit Master title style</a:t>
            </a:r>
            <a:endParaRPr dirty="0"/>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Outline">
    <p:bg>
      <p:bgPr>
        <a:solidFill>
          <a:srgbClr val="FFCB79"/>
        </a:solid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588962" y="933450"/>
            <a:ext cx="20224751" cy="1778963"/>
          </a:xfrm>
          <a:prstGeom prst="rect">
            <a:avLst/>
          </a:prstGeom>
        </p:spPr>
        <p:txBody>
          <a:bodyPr/>
          <a:lstStyle>
            <a:lvl1pPr>
              <a:defRPr>
                <a:solidFill>
                  <a:srgbClr val="011993"/>
                </a:solidFill>
                <a:latin typeface="+mj-lt"/>
              </a:defRPr>
            </a:lvl1pPr>
          </a:lstStyle>
          <a:p>
            <a:r>
              <a:rPr lang="en-US" dirty="0"/>
              <a:t>Click to edit Master title style</a:t>
            </a:r>
            <a:endParaRPr dirty="0"/>
          </a:p>
        </p:txBody>
      </p:sp>
      <p:sp>
        <p:nvSpPr>
          <p:cNvPr id="40" name="Body Level One…"/>
          <p:cNvSpPr txBox="1">
            <a:spLocks noGrp="1"/>
          </p:cNvSpPr>
          <p:nvPr>
            <p:ph type="body" idx="1"/>
          </p:nvPr>
        </p:nvSpPr>
        <p:spPr>
          <a:xfrm>
            <a:off x="772848" y="2861224"/>
            <a:ext cx="19967852" cy="8971357"/>
          </a:xfrm>
          <a:prstGeom prst="rect">
            <a:avLst/>
          </a:prstGeom>
        </p:spPr>
        <p:txBody>
          <a:bodyPr/>
          <a:lstStyle>
            <a:lvl1pPr>
              <a:buBlip>
                <a:blip r:embed="rId2"/>
              </a:buBlip>
            </a:lvl1pPr>
            <a:lvl2pPr>
              <a:buBlip>
                <a:blip r:embed="rId3"/>
              </a:buBlip>
            </a:lvl2pPr>
            <a:lvl3pPr>
              <a:buBlip>
                <a:blip r:embed="rId4"/>
              </a:buBlip>
            </a:lvl3pPr>
            <a:lvl4pPr>
              <a:buBlip>
                <a:blip r:embed="rId5"/>
              </a:buBlip>
              <a:defRPr baseline="0"/>
            </a:lvl4pPr>
            <a:lvl5pPr>
              <a:buBlip>
                <a:blip r:embed="rId5"/>
              </a:buBlip>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baseline="0"/>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xfrm>
            <a:off x="10471943" y="12112625"/>
            <a:ext cx="381001" cy="406400"/>
          </a:xfrm>
          <a:prstGeom prst="rect">
            <a:avLst/>
          </a:prstGeom>
        </p:spPr>
        <p:txBody>
          <a:bodyPr/>
          <a:lstStyle>
            <a:lvl1pPr>
              <a:defRPr>
                <a:latin typeface="Gill Sans Light"/>
                <a:ea typeface="Gill Sans Light"/>
                <a:cs typeface="Gill Sans Light"/>
                <a:sym typeface="Gill Sans Light"/>
              </a:defRPr>
            </a:lvl1pPr>
          </a:lstStyle>
          <a:p>
            <a:fld id="{86CB4B4D-7CA3-9044-876B-883B54F8677D}" type="slidenum">
              <a:rPr/>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Top figure copy 1">
    <p:spTree>
      <p:nvGrpSpPr>
        <p:cNvPr id="1" name=""/>
        <p:cNvGrpSpPr/>
        <p:nvPr/>
      </p:nvGrpSpPr>
      <p:grpSpPr>
        <a:xfrm>
          <a:off x="0" y="0"/>
          <a:ext cx="0" cy="0"/>
          <a:chOff x="0" y="0"/>
          <a:chExt cx="0" cy="0"/>
        </a:xfrm>
      </p:grpSpPr>
      <p:sp>
        <p:nvSpPr>
          <p:cNvPr id="20" name="Body Level One…"/>
          <p:cNvSpPr txBox="1">
            <a:spLocks noGrp="1"/>
          </p:cNvSpPr>
          <p:nvPr>
            <p:ph type="body" idx="1"/>
          </p:nvPr>
        </p:nvSpPr>
        <p:spPr>
          <a:prstGeom prst="rect">
            <a:avLst/>
          </a:prstGeom>
        </p:spPr>
        <p:txBody>
          <a:bodyPr/>
          <a:lstStyle>
            <a:lvl1pPr>
              <a:buBlip>
                <a:blip r:embed="rId2"/>
              </a:buBlip>
            </a:lvl1pPr>
            <a:lvl2pPr>
              <a:buBlip>
                <a:blip r:embed="rId3"/>
              </a:buBlip>
            </a:lvl2pPr>
            <a:lvl3pPr>
              <a:buBlip>
                <a:blip r:embed="rId4"/>
              </a:buBlip>
            </a:lvl3pPr>
            <a:lvl4pPr>
              <a:buBlip>
                <a:blip r:embed="rId4"/>
              </a:buBlip>
              <a:defRPr baseline="0"/>
            </a:lvl4pPr>
            <a:lvl5pPr>
              <a:buBlip>
                <a:blip r:embed="rId4"/>
              </a:buBlip>
              <a:defRPr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baseline="0" dirty="0"/>
          </a:p>
        </p:txBody>
      </p:sp>
      <p:sp>
        <p:nvSpPr>
          <p:cNvPr id="2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22" name="Title Text"/>
          <p:cNvSpPr txBox="1">
            <a:spLocks noGrp="1"/>
          </p:cNvSpPr>
          <p:nvPr>
            <p:ph type="title"/>
          </p:nvPr>
        </p:nvSpPr>
        <p:spPr>
          <a:prstGeom prst="rect">
            <a:avLst/>
          </a:prstGeom>
        </p:spPr>
        <p:txBody>
          <a:bodyPr/>
          <a:lstStyle/>
          <a:p>
            <a:r>
              <a:rPr lang="en-US" dirty="0"/>
              <a:t>Click to edit Master title style</a:t>
            </a:r>
            <a:endParaRPr dirty="0"/>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Outline">
    <p:bg>
      <p:bgPr>
        <a:solidFill>
          <a:srgbClr val="FFCB79"/>
        </a:solid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588962" y="933450"/>
            <a:ext cx="20224751" cy="1778963"/>
          </a:xfrm>
          <a:prstGeom prst="rect">
            <a:avLst/>
          </a:prstGeom>
        </p:spPr>
        <p:txBody>
          <a:bodyPr/>
          <a:lstStyle>
            <a:lvl1pPr>
              <a:defRPr>
                <a:solidFill>
                  <a:srgbClr val="011993"/>
                </a:solidFill>
                <a:latin typeface="+mj-lt"/>
              </a:defRPr>
            </a:lvl1pPr>
          </a:lstStyle>
          <a:p>
            <a:r>
              <a:rPr lang="en-US" dirty="0"/>
              <a:t>Click to edit Master title style</a:t>
            </a:r>
            <a:endParaRPr dirty="0"/>
          </a:p>
        </p:txBody>
      </p:sp>
      <p:sp>
        <p:nvSpPr>
          <p:cNvPr id="40" name="Body Level One…"/>
          <p:cNvSpPr txBox="1">
            <a:spLocks noGrp="1"/>
          </p:cNvSpPr>
          <p:nvPr>
            <p:ph type="body" idx="1"/>
          </p:nvPr>
        </p:nvSpPr>
        <p:spPr>
          <a:xfrm>
            <a:off x="772848" y="2861224"/>
            <a:ext cx="19967852" cy="8971357"/>
          </a:xfrm>
          <a:prstGeom prst="rect">
            <a:avLst/>
          </a:prstGeom>
        </p:spPr>
        <p:txBody>
          <a:bodyPr/>
          <a:lstStyle>
            <a:lvl1pPr>
              <a:buBlip>
                <a:blip r:embed="rId2"/>
              </a:buBlip>
            </a:lvl1pPr>
            <a:lvl2pPr>
              <a:buBlip>
                <a:blip r:embed="rId3"/>
              </a:buBlip>
            </a:lvl2pPr>
            <a:lvl3pPr>
              <a:buBlip>
                <a:blip r:embed="rId4"/>
              </a:buBlip>
            </a:lvl3pPr>
            <a:lvl4pPr>
              <a:buBlip>
                <a:blip r:embed="rId5"/>
              </a:buBlip>
              <a:defRPr baseline="0"/>
            </a:lvl4pPr>
            <a:lvl5pPr>
              <a:buBlip>
                <a:blip r:embed="rId5"/>
              </a:buBlip>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baseline="0"/>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xfrm>
            <a:off x="10471943" y="12112625"/>
            <a:ext cx="381001" cy="406400"/>
          </a:xfrm>
          <a:prstGeom prst="rect">
            <a:avLst/>
          </a:prstGeom>
        </p:spPr>
        <p:txBody>
          <a:bodyPr/>
          <a:lstStyle>
            <a:lvl1pPr>
              <a:defRPr>
                <a:latin typeface="Gill Sans Light"/>
                <a:ea typeface="Gill Sans Light"/>
                <a:cs typeface="Gill Sans Light"/>
                <a:sym typeface="Gill Sans Light"/>
              </a:defRPr>
            </a:lvl1pPr>
          </a:lstStyle>
          <a:p>
            <a:fld id="{86CB4B4D-7CA3-9044-876B-883B54F8677D}" type="slidenum">
              <a:rPr/>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xfrm>
            <a:off x="10471943" y="12112625"/>
            <a:ext cx="381001" cy="406400"/>
          </a:xfrm>
          <a:prstGeom prst="rect">
            <a:avLst/>
          </a:prstGeom>
        </p:spPr>
        <p:txBody>
          <a:bodyPr/>
          <a:lstStyle>
            <a:lvl1pPr>
              <a:defRPr>
                <a:latin typeface="Gill Sans Light"/>
                <a:ea typeface="Gill Sans Light"/>
                <a:cs typeface="Gill Sans Light"/>
                <a:sym typeface="Gill Sans Light"/>
              </a:defRPr>
            </a:lvl1pPr>
          </a:lstStyle>
          <a:p>
            <a:fld id="{86CB4B4D-7CA3-9044-876B-883B54F8677D}" type="slidenum">
              <a:rPr/>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Top figure copy 1">
    <p:spTree>
      <p:nvGrpSpPr>
        <p:cNvPr id="1" name=""/>
        <p:cNvGrpSpPr/>
        <p:nvPr/>
      </p:nvGrpSpPr>
      <p:grpSpPr>
        <a:xfrm>
          <a:off x="0" y="0"/>
          <a:ext cx="0" cy="0"/>
          <a:chOff x="0" y="0"/>
          <a:chExt cx="0" cy="0"/>
        </a:xfrm>
      </p:grpSpPr>
      <p:sp>
        <p:nvSpPr>
          <p:cNvPr id="20" name="Body Level One…"/>
          <p:cNvSpPr txBox="1">
            <a:spLocks noGrp="1"/>
          </p:cNvSpPr>
          <p:nvPr>
            <p:ph type="body" idx="1"/>
          </p:nvPr>
        </p:nvSpPr>
        <p:spPr>
          <a:prstGeom prst="rect">
            <a:avLst/>
          </a:prstGeom>
        </p:spPr>
        <p:txBody>
          <a:bodyPr/>
          <a:lstStyle>
            <a:lvl1pPr>
              <a:buBlip>
                <a:blip r:embed="rId2"/>
              </a:buBlip>
            </a:lvl1pPr>
            <a:lvl2pPr>
              <a:buBlip>
                <a:blip r:embed="rId3"/>
              </a:buBlip>
            </a:lvl2pPr>
            <a:lvl3pPr>
              <a:buBlip>
                <a:blip r:embed="rId4"/>
              </a:buBlip>
            </a:lvl3pPr>
            <a:lvl4pPr>
              <a:buBlip>
                <a:blip r:embed="rId4"/>
              </a:buBlip>
              <a:defRPr baseline="0"/>
            </a:lvl4pPr>
            <a:lvl5pPr>
              <a:buBlip>
                <a:blip r:embed="rId4"/>
              </a:buBlip>
              <a:defRPr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baseline="0" dirty="0"/>
          </a:p>
        </p:txBody>
      </p:sp>
      <p:sp>
        <p:nvSpPr>
          <p:cNvPr id="2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22" name="Title Text"/>
          <p:cNvSpPr txBox="1">
            <a:spLocks noGrp="1"/>
          </p:cNvSpPr>
          <p:nvPr>
            <p:ph type="title"/>
          </p:nvPr>
        </p:nvSpPr>
        <p:spPr>
          <a:prstGeom prst="rect">
            <a:avLst/>
          </a:prstGeom>
        </p:spPr>
        <p:txBody>
          <a:bodyPr/>
          <a:lstStyle/>
          <a:p>
            <a:r>
              <a:rPr lang="en-US" dirty="0"/>
              <a:t>Click to edit Master title style</a:t>
            </a:r>
            <a:endParaRPr dirty="0"/>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Outline">
    <p:bg>
      <p:bgPr>
        <a:solidFill>
          <a:srgbClr val="FFCB79"/>
        </a:solid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588962" y="933450"/>
            <a:ext cx="20224751" cy="1778963"/>
          </a:xfrm>
          <a:prstGeom prst="rect">
            <a:avLst/>
          </a:prstGeom>
        </p:spPr>
        <p:txBody>
          <a:bodyPr/>
          <a:lstStyle>
            <a:lvl1pPr>
              <a:defRPr>
                <a:solidFill>
                  <a:srgbClr val="011993"/>
                </a:solidFill>
                <a:latin typeface="+mj-lt"/>
              </a:defRPr>
            </a:lvl1pPr>
          </a:lstStyle>
          <a:p>
            <a:r>
              <a:rPr lang="en-US" dirty="0"/>
              <a:t>Click to edit Master title style</a:t>
            </a:r>
            <a:endParaRPr dirty="0"/>
          </a:p>
        </p:txBody>
      </p:sp>
      <p:sp>
        <p:nvSpPr>
          <p:cNvPr id="40" name="Body Level One…"/>
          <p:cNvSpPr txBox="1">
            <a:spLocks noGrp="1"/>
          </p:cNvSpPr>
          <p:nvPr>
            <p:ph type="body" idx="1"/>
          </p:nvPr>
        </p:nvSpPr>
        <p:spPr>
          <a:xfrm>
            <a:off x="772848" y="2861224"/>
            <a:ext cx="19967852" cy="8971357"/>
          </a:xfrm>
          <a:prstGeom prst="rect">
            <a:avLst/>
          </a:prstGeom>
        </p:spPr>
        <p:txBody>
          <a:bodyPr/>
          <a:lstStyle>
            <a:lvl1pPr>
              <a:buBlip>
                <a:blip r:embed="rId2"/>
              </a:buBlip>
            </a:lvl1pPr>
            <a:lvl2pPr>
              <a:buBlip>
                <a:blip r:embed="rId3"/>
              </a:buBlip>
            </a:lvl2pPr>
            <a:lvl3pPr>
              <a:buBlip>
                <a:blip r:embed="rId4"/>
              </a:buBlip>
            </a:lvl3pPr>
            <a:lvl4pPr>
              <a:buBlip>
                <a:blip r:embed="rId5"/>
              </a:buBlip>
              <a:defRPr baseline="0"/>
            </a:lvl4pPr>
            <a:lvl5pPr>
              <a:buBlip>
                <a:blip r:embed="rId5"/>
              </a:buBlip>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baseline="0"/>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xfrm>
            <a:off x="10471943" y="12112625"/>
            <a:ext cx="381001" cy="406400"/>
          </a:xfrm>
          <a:prstGeom prst="rect">
            <a:avLst/>
          </a:prstGeom>
        </p:spPr>
        <p:txBody>
          <a:bodyPr/>
          <a:lstStyle>
            <a:lvl1pPr>
              <a:defRPr>
                <a:latin typeface="Gill Sans Light"/>
                <a:ea typeface="Gill Sans Light"/>
                <a:cs typeface="Gill Sans Light"/>
                <a:sym typeface="Gill Sans Light"/>
              </a:defRPr>
            </a:lvl1pPr>
          </a:lstStyle>
          <a:p>
            <a:fld id="{86CB4B4D-7CA3-9044-876B-883B54F8677D}" type="slidenum">
              <a:rPr/>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Top figure copy 1">
    <p:spTree>
      <p:nvGrpSpPr>
        <p:cNvPr id="1" name=""/>
        <p:cNvGrpSpPr/>
        <p:nvPr/>
      </p:nvGrpSpPr>
      <p:grpSpPr>
        <a:xfrm>
          <a:off x="0" y="0"/>
          <a:ext cx="0" cy="0"/>
          <a:chOff x="0" y="0"/>
          <a:chExt cx="0" cy="0"/>
        </a:xfrm>
      </p:grpSpPr>
      <p:sp>
        <p:nvSpPr>
          <p:cNvPr id="20" name="Body Level One…"/>
          <p:cNvSpPr txBox="1">
            <a:spLocks noGrp="1"/>
          </p:cNvSpPr>
          <p:nvPr>
            <p:ph type="body" idx="1"/>
          </p:nvPr>
        </p:nvSpPr>
        <p:spPr>
          <a:prstGeom prst="rect">
            <a:avLst/>
          </a:prstGeom>
        </p:spPr>
        <p:txBody>
          <a:bodyPr/>
          <a:lstStyle>
            <a:lvl1pPr>
              <a:buBlip>
                <a:blip r:embed="rId2"/>
              </a:buBlip>
            </a:lvl1pPr>
            <a:lvl2pPr>
              <a:buBlip>
                <a:blip r:embed="rId3"/>
              </a:buBlip>
            </a:lvl2pPr>
            <a:lvl3pPr>
              <a:buBlip>
                <a:blip r:embed="rId4"/>
              </a:buBlip>
            </a:lvl3pPr>
            <a:lvl4pPr>
              <a:buBlip>
                <a:blip r:embed="rId4"/>
              </a:buBlip>
              <a:defRPr baseline="0"/>
            </a:lvl4pPr>
            <a:lvl5pPr>
              <a:buBlip>
                <a:blip r:embed="rId4"/>
              </a:buBlip>
              <a:defRPr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baseline="0" dirty="0"/>
          </a:p>
        </p:txBody>
      </p:sp>
      <p:sp>
        <p:nvSpPr>
          <p:cNvPr id="2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22" name="Title Text"/>
          <p:cNvSpPr txBox="1">
            <a:spLocks noGrp="1"/>
          </p:cNvSpPr>
          <p:nvPr>
            <p:ph type="title"/>
          </p:nvPr>
        </p:nvSpPr>
        <p:spPr>
          <a:prstGeom prst="rect">
            <a:avLst/>
          </a:prstGeom>
        </p:spPr>
        <p:txBody>
          <a:bodyPr/>
          <a:lstStyle/>
          <a:p>
            <a:r>
              <a:rPr lang="en-US" dirty="0"/>
              <a:t>Click to edit Master title style</a:t>
            </a:r>
            <a:endParaRPr dirty="0"/>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Outline">
    <p:bg>
      <p:bgPr>
        <a:solidFill>
          <a:srgbClr val="FFCB79"/>
        </a:solid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588962" y="933450"/>
            <a:ext cx="20224751" cy="1778963"/>
          </a:xfrm>
          <a:prstGeom prst="rect">
            <a:avLst/>
          </a:prstGeom>
        </p:spPr>
        <p:txBody>
          <a:bodyPr/>
          <a:lstStyle>
            <a:lvl1pPr>
              <a:defRPr>
                <a:solidFill>
                  <a:srgbClr val="011993"/>
                </a:solidFill>
                <a:latin typeface="+mj-lt"/>
              </a:defRPr>
            </a:lvl1pPr>
          </a:lstStyle>
          <a:p>
            <a:r>
              <a:rPr lang="en-US" dirty="0"/>
              <a:t>Click to edit Master title style</a:t>
            </a:r>
            <a:endParaRPr dirty="0"/>
          </a:p>
        </p:txBody>
      </p:sp>
      <p:sp>
        <p:nvSpPr>
          <p:cNvPr id="40" name="Body Level One…"/>
          <p:cNvSpPr txBox="1">
            <a:spLocks noGrp="1"/>
          </p:cNvSpPr>
          <p:nvPr>
            <p:ph type="body" idx="1"/>
          </p:nvPr>
        </p:nvSpPr>
        <p:spPr>
          <a:xfrm>
            <a:off x="772848" y="2861224"/>
            <a:ext cx="19967852" cy="8971357"/>
          </a:xfrm>
          <a:prstGeom prst="rect">
            <a:avLst/>
          </a:prstGeom>
        </p:spPr>
        <p:txBody>
          <a:bodyPr/>
          <a:lstStyle>
            <a:lvl1pPr>
              <a:buBlip>
                <a:blip r:embed="rId2"/>
              </a:buBlip>
            </a:lvl1pPr>
            <a:lvl2pPr>
              <a:buBlip>
                <a:blip r:embed="rId3"/>
              </a:buBlip>
            </a:lvl2pPr>
            <a:lvl3pPr>
              <a:buBlip>
                <a:blip r:embed="rId4"/>
              </a:buBlip>
            </a:lvl3pPr>
            <a:lvl4pPr>
              <a:buBlip>
                <a:blip r:embed="rId5"/>
              </a:buBlip>
              <a:defRPr baseline="0"/>
            </a:lvl4pPr>
            <a:lvl5pPr>
              <a:buBlip>
                <a:blip r:embed="rId5"/>
              </a:buBlip>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baseline="0"/>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xfrm>
            <a:off x="10471943" y="12112625"/>
            <a:ext cx="381001" cy="406400"/>
          </a:xfrm>
          <a:prstGeom prst="rect">
            <a:avLst/>
          </a:prstGeom>
        </p:spPr>
        <p:txBody>
          <a:bodyPr/>
          <a:lstStyle>
            <a:lvl1pPr>
              <a:defRPr>
                <a:latin typeface="Gill Sans Light"/>
                <a:ea typeface="Gill Sans Light"/>
                <a:cs typeface="Gill Sans Light"/>
                <a:sym typeface="Gill Sans Light"/>
              </a:defRPr>
            </a:lvl1pPr>
          </a:lstStyle>
          <a:p>
            <a:fld id="{86CB4B4D-7CA3-9044-876B-883B54F8677D}" type="slidenum">
              <a:rPr/>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Top figure copy 1">
    <p:spTree>
      <p:nvGrpSpPr>
        <p:cNvPr id="1" name=""/>
        <p:cNvGrpSpPr/>
        <p:nvPr/>
      </p:nvGrpSpPr>
      <p:grpSpPr>
        <a:xfrm>
          <a:off x="0" y="0"/>
          <a:ext cx="0" cy="0"/>
          <a:chOff x="0" y="0"/>
          <a:chExt cx="0" cy="0"/>
        </a:xfrm>
      </p:grpSpPr>
      <p:sp>
        <p:nvSpPr>
          <p:cNvPr id="20" name="Body Level One…"/>
          <p:cNvSpPr txBox="1">
            <a:spLocks noGrp="1"/>
          </p:cNvSpPr>
          <p:nvPr>
            <p:ph type="body" idx="1"/>
          </p:nvPr>
        </p:nvSpPr>
        <p:spPr>
          <a:prstGeom prst="rect">
            <a:avLst/>
          </a:prstGeom>
        </p:spPr>
        <p:txBody>
          <a:bodyPr/>
          <a:lstStyle>
            <a:lvl1pPr>
              <a:buBlip>
                <a:blip r:embed="rId2"/>
              </a:buBlip>
            </a:lvl1pPr>
            <a:lvl2pPr>
              <a:buBlip>
                <a:blip r:embed="rId3"/>
              </a:buBlip>
            </a:lvl2pPr>
            <a:lvl3pPr>
              <a:buBlip>
                <a:blip r:embed="rId4"/>
              </a:buBlip>
            </a:lvl3pPr>
            <a:lvl4pPr>
              <a:buBlip>
                <a:blip r:embed="rId4"/>
              </a:buBlip>
              <a:defRPr baseline="0"/>
            </a:lvl4pPr>
            <a:lvl5pPr>
              <a:buBlip>
                <a:blip r:embed="rId4"/>
              </a:buBlip>
              <a:defRPr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baseline="0" dirty="0"/>
          </a:p>
        </p:txBody>
      </p:sp>
      <p:sp>
        <p:nvSpPr>
          <p:cNvPr id="2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22" name="Title Text"/>
          <p:cNvSpPr txBox="1">
            <a:spLocks noGrp="1"/>
          </p:cNvSpPr>
          <p:nvPr>
            <p:ph type="title"/>
          </p:nvPr>
        </p:nvSpPr>
        <p:spPr>
          <a:prstGeom prst="rect">
            <a:avLst/>
          </a:prstGeom>
        </p:spPr>
        <p:txBody>
          <a:bodyPr/>
          <a:lstStyle/>
          <a:p>
            <a:r>
              <a:rPr lang="en-US" dirty="0"/>
              <a:t>Click to edit Master title style</a:t>
            </a:r>
            <a:endParaRPr dirty="0"/>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Outline">
    <p:bg>
      <p:bgPr>
        <a:solidFill>
          <a:srgbClr val="FFCB79"/>
        </a:solid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588962" y="933450"/>
            <a:ext cx="20224751" cy="1778963"/>
          </a:xfrm>
          <a:prstGeom prst="rect">
            <a:avLst/>
          </a:prstGeom>
        </p:spPr>
        <p:txBody>
          <a:bodyPr/>
          <a:lstStyle>
            <a:lvl1pPr>
              <a:defRPr>
                <a:solidFill>
                  <a:srgbClr val="011993"/>
                </a:solidFill>
                <a:latin typeface="+mj-lt"/>
              </a:defRPr>
            </a:lvl1pPr>
          </a:lstStyle>
          <a:p>
            <a:r>
              <a:rPr lang="en-US" dirty="0"/>
              <a:t>Click to edit Master title style</a:t>
            </a:r>
            <a:endParaRPr dirty="0"/>
          </a:p>
        </p:txBody>
      </p:sp>
      <p:sp>
        <p:nvSpPr>
          <p:cNvPr id="40" name="Body Level One…"/>
          <p:cNvSpPr txBox="1">
            <a:spLocks noGrp="1"/>
          </p:cNvSpPr>
          <p:nvPr>
            <p:ph type="body" idx="1"/>
          </p:nvPr>
        </p:nvSpPr>
        <p:spPr>
          <a:xfrm>
            <a:off x="772848" y="2861224"/>
            <a:ext cx="19967852" cy="8971357"/>
          </a:xfrm>
          <a:prstGeom prst="rect">
            <a:avLst/>
          </a:prstGeom>
        </p:spPr>
        <p:txBody>
          <a:bodyPr/>
          <a:lstStyle>
            <a:lvl1pPr>
              <a:buBlip>
                <a:blip r:embed="rId2"/>
              </a:buBlip>
            </a:lvl1pPr>
            <a:lvl2pPr>
              <a:buBlip>
                <a:blip r:embed="rId3"/>
              </a:buBlip>
            </a:lvl2pPr>
            <a:lvl3pPr>
              <a:buBlip>
                <a:blip r:embed="rId4"/>
              </a:buBlip>
            </a:lvl3pPr>
            <a:lvl4pPr>
              <a:buBlip>
                <a:blip r:embed="rId5"/>
              </a:buBlip>
              <a:defRPr baseline="0"/>
            </a:lvl4pPr>
            <a:lvl5pPr>
              <a:buBlip>
                <a:blip r:embed="rId5"/>
              </a:buBlip>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baseline="0"/>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xfrm>
            <a:off x="10471943" y="12112625"/>
            <a:ext cx="381001" cy="406400"/>
          </a:xfrm>
          <a:prstGeom prst="rect">
            <a:avLst/>
          </a:prstGeom>
        </p:spPr>
        <p:txBody>
          <a:bodyPr/>
          <a:lstStyle>
            <a:lvl1pPr>
              <a:defRPr>
                <a:latin typeface="Gill Sans Light"/>
                <a:ea typeface="Gill Sans Light"/>
                <a:cs typeface="Gill Sans Light"/>
                <a:sym typeface="Gill Sans Light"/>
              </a:defRPr>
            </a:lvl1pPr>
          </a:lstStyle>
          <a:p>
            <a:fld id="{86CB4B4D-7CA3-9044-876B-883B54F8677D}" type="slidenum">
              <a:r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op figure copy 1">
    <p:spTree>
      <p:nvGrpSpPr>
        <p:cNvPr id="1" name=""/>
        <p:cNvGrpSpPr/>
        <p:nvPr/>
      </p:nvGrpSpPr>
      <p:grpSpPr>
        <a:xfrm>
          <a:off x="0" y="0"/>
          <a:ext cx="0" cy="0"/>
          <a:chOff x="0" y="0"/>
          <a:chExt cx="0" cy="0"/>
        </a:xfrm>
      </p:grpSpPr>
      <p:sp>
        <p:nvSpPr>
          <p:cNvPr id="20" name="Body Level One…"/>
          <p:cNvSpPr txBox="1">
            <a:spLocks noGrp="1"/>
          </p:cNvSpPr>
          <p:nvPr>
            <p:ph type="body" idx="1"/>
          </p:nvPr>
        </p:nvSpPr>
        <p:spPr>
          <a:prstGeom prst="rect">
            <a:avLst/>
          </a:prstGeom>
        </p:spPr>
        <p:txBody>
          <a:bodyPr/>
          <a:lstStyle>
            <a:lvl1pPr>
              <a:buBlip>
                <a:blip r:embed="rId2"/>
              </a:buBlip>
            </a:lvl1pPr>
            <a:lvl2pPr>
              <a:buBlip>
                <a:blip r:embed="rId3"/>
              </a:buBlip>
            </a:lvl2pPr>
            <a:lvl3pPr>
              <a:buBlip>
                <a:blip r:embed="rId4"/>
              </a:buBlip>
            </a:lvl3pPr>
            <a:lvl4pPr>
              <a:buBlip>
                <a:blip r:embed="rId4"/>
              </a:buBlip>
              <a:defRPr baseline="0"/>
            </a:lvl4pPr>
            <a:lvl5pPr>
              <a:buBlip>
                <a:blip r:embed="rId4"/>
              </a:buBlip>
              <a:defRPr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baseline="0" dirty="0"/>
          </a:p>
        </p:txBody>
      </p:sp>
      <p:sp>
        <p:nvSpPr>
          <p:cNvPr id="2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22" name="Title Text"/>
          <p:cNvSpPr txBox="1">
            <a:spLocks noGrp="1"/>
          </p:cNvSpPr>
          <p:nvPr>
            <p:ph type="title"/>
          </p:nvPr>
        </p:nvSpPr>
        <p:spPr>
          <a:prstGeom prst="rect">
            <a:avLst/>
          </a:prstGeom>
        </p:spPr>
        <p:txBody>
          <a:bodyPr/>
          <a:lstStyle/>
          <a:p>
            <a:r>
              <a:rPr lang="en-US" dirty="0"/>
              <a:t>Click to edit Master title style</a:t>
            </a:r>
            <a:endParaRPr dirty="0"/>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Top figure copy 1">
    <p:spTree>
      <p:nvGrpSpPr>
        <p:cNvPr id="1" name=""/>
        <p:cNvGrpSpPr/>
        <p:nvPr/>
      </p:nvGrpSpPr>
      <p:grpSpPr>
        <a:xfrm>
          <a:off x="0" y="0"/>
          <a:ext cx="0" cy="0"/>
          <a:chOff x="0" y="0"/>
          <a:chExt cx="0" cy="0"/>
        </a:xfrm>
      </p:grpSpPr>
      <p:sp>
        <p:nvSpPr>
          <p:cNvPr id="20" name="Body Level One…"/>
          <p:cNvSpPr txBox="1">
            <a:spLocks noGrp="1"/>
          </p:cNvSpPr>
          <p:nvPr>
            <p:ph type="body" idx="1"/>
          </p:nvPr>
        </p:nvSpPr>
        <p:spPr>
          <a:prstGeom prst="rect">
            <a:avLst/>
          </a:prstGeom>
        </p:spPr>
        <p:txBody>
          <a:bodyPr/>
          <a:lstStyle>
            <a:lvl1pPr>
              <a:buBlip>
                <a:blip r:embed="rId2"/>
              </a:buBlip>
            </a:lvl1pPr>
            <a:lvl2pPr>
              <a:buBlip>
                <a:blip r:embed="rId3"/>
              </a:buBlip>
            </a:lvl2pPr>
            <a:lvl3pPr>
              <a:buBlip>
                <a:blip r:embed="rId4"/>
              </a:buBlip>
            </a:lvl3pPr>
            <a:lvl4pPr>
              <a:buBlip>
                <a:blip r:embed="rId4"/>
              </a:buBlip>
              <a:defRPr baseline="0"/>
            </a:lvl4pPr>
            <a:lvl5pPr>
              <a:buBlip>
                <a:blip r:embed="rId4"/>
              </a:buBlip>
              <a:defRPr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baseline="0" dirty="0"/>
          </a:p>
        </p:txBody>
      </p:sp>
      <p:sp>
        <p:nvSpPr>
          <p:cNvPr id="2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22" name="Title Text"/>
          <p:cNvSpPr txBox="1">
            <a:spLocks noGrp="1"/>
          </p:cNvSpPr>
          <p:nvPr>
            <p:ph type="title"/>
          </p:nvPr>
        </p:nvSpPr>
        <p:spPr>
          <a:prstGeom prst="rect">
            <a:avLst/>
          </a:prstGeom>
        </p:spPr>
        <p:txBody>
          <a:bodyPr/>
          <a:lstStyle/>
          <a:p>
            <a:r>
              <a:rPr lang="en-US" dirty="0"/>
              <a:t>Click to edit Master title style</a:t>
            </a:r>
            <a:endParaRPr dirty="0"/>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Outline">
    <p:bg>
      <p:bgPr>
        <a:solidFill>
          <a:srgbClr val="FFCB79"/>
        </a:solid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588962" y="933450"/>
            <a:ext cx="20224751" cy="1778963"/>
          </a:xfrm>
          <a:prstGeom prst="rect">
            <a:avLst/>
          </a:prstGeom>
        </p:spPr>
        <p:txBody>
          <a:bodyPr/>
          <a:lstStyle>
            <a:lvl1pPr>
              <a:defRPr>
                <a:solidFill>
                  <a:srgbClr val="011993"/>
                </a:solidFill>
                <a:latin typeface="+mj-lt"/>
              </a:defRPr>
            </a:lvl1pPr>
          </a:lstStyle>
          <a:p>
            <a:r>
              <a:rPr lang="en-US" dirty="0"/>
              <a:t>Click to edit Master title style</a:t>
            </a:r>
            <a:endParaRPr dirty="0"/>
          </a:p>
        </p:txBody>
      </p:sp>
      <p:sp>
        <p:nvSpPr>
          <p:cNvPr id="40" name="Body Level One…"/>
          <p:cNvSpPr txBox="1">
            <a:spLocks noGrp="1"/>
          </p:cNvSpPr>
          <p:nvPr>
            <p:ph type="body" idx="1"/>
          </p:nvPr>
        </p:nvSpPr>
        <p:spPr>
          <a:xfrm>
            <a:off x="772848" y="2861224"/>
            <a:ext cx="19967852" cy="8971357"/>
          </a:xfrm>
          <a:prstGeom prst="rect">
            <a:avLst/>
          </a:prstGeom>
        </p:spPr>
        <p:txBody>
          <a:bodyPr/>
          <a:lstStyle>
            <a:lvl1pPr>
              <a:buBlip>
                <a:blip r:embed="rId2"/>
              </a:buBlip>
            </a:lvl1pPr>
            <a:lvl2pPr>
              <a:buBlip>
                <a:blip r:embed="rId3"/>
              </a:buBlip>
            </a:lvl2pPr>
            <a:lvl3pPr>
              <a:buBlip>
                <a:blip r:embed="rId4"/>
              </a:buBlip>
            </a:lvl3pPr>
            <a:lvl4pPr>
              <a:buBlip>
                <a:blip r:embed="rId5"/>
              </a:buBlip>
              <a:defRPr baseline="0"/>
            </a:lvl4pPr>
            <a:lvl5pPr>
              <a:buBlip>
                <a:blip r:embed="rId5"/>
              </a:buBlip>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baseline="0"/>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xfrm>
            <a:off x="10471943" y="12112625"/>
            <a:ext cx="381001" cy="406400"/>
          </a:xfrm>
          <a:prstGeom prst="rect">
            <a:avLst/>
          </a:prstGeom>
        </p:spPr>
        <p:txBody>
          <a:bodyPr/>
          <a:lstStyle>
            <a:lvl1pPr>
              <a:defRPr>
                <a:latin typeface="Gill Sans Light"/>
                <a:ea typeface="Gill Sans Light"/>
                <a:cs typeface="Gill Sans Light"/>
                <a:sym typeface="Gill Sans Light"/>
              </a:defRPr>
            </a:lvl1pPr>
          </a:lstStyle>
          <a:p>
            <a:fld id="{86CB4B4D-7CA3-9044-876B-883B54F8677D}" type="slidenum">
              <a:rPr/>
              <a:t>‹#›</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Top figure copy 1">
    <p:spTree>
      <p:nvGrpSpPr>
        <p:cNvPr id="1" name=""/>
        <p:cNvGrpSpPr/>
        <p:nvPr/>
      </p:nvGrpSpPr>
      <p:grpSpPr>
        <a:xfrm>
          <a:off x="0" y="0"/>
          <a:ext cx="0" cy="0"/>
          <a:chOff x="0" y="0"/>
          <a:chExt cx="0" cy="0"/>
        </a:xfrm>
      </p:grpSpPr>
      <p:sp>
        <p:nvSpPr>
          <p:cNvPr id="20" name="Body Level One…"/>
          <p:cNvSpPr txBox="1">
            <a:spLocks noGrp="1"/>
          </p:cNvSpPr>
          <p:nvPr>
            <p:ph type="body" idx="1"/>
          </p:nvPr>
        </p:nvSpPr>
        <p:spPr>
          <a:prstGeom prst="rect">
            <a:avLst/>
          </a:prstGeom>
        </p:spPr>
        <p:txBody>
          <a:bodyPr/>
          <a:lstStyle>
            <a:lvl1pPr>
              <a:buBlip>
                <a:blip r:embed="rId2"/>
              </a:buBlip>
            </a:lvl1pPr>
            <a:lvl2pPr>
              <a:buBlip>
                <a:blip r:embed="rId3"/>
              </a:buBlip>
            </a:lvl2pPr>
            <a:lvl3pPr>
              <a:buBlip>
                <a:blip r:embed="rId4"/>
              </a:buBlip>
            </a:lvl3pPr>
            <a:lvl4pPr>
              <a:buBlip>
                <a:blip r:embed="rId4"/>
              </a:buBlip>
              <a:defRPr baseline="0"/>
            </a:lvl4pPr>
            <a:lvl5pPr>
              <a:buBlip>
                <a:blip r:embed="rId4"/>
              </a:buBlip>
              <a:defRPr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baseline="0" dirty="0"/>
          </a:p>
        </p:txBody>
      </p:sp>
      <p:sp>
        <p:nvSpPr>
          <p:cNvPr id="2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22" name="Title Text"/>
          <p:cNvSpPr txBox="1">
            <a:spLocks noGrp="1"/>
          </p:cNvSpPr>
          <p:nvPr>
            <p:ph type="title"/>
          </p:nvPr>
        </p:nvSpPr>
        <p:spPr>
          <a:prstGeom prst="rect">
            <a:avLst/>
          </a:prstGeom>
        </p:spPr>
        <p:txBody>
          <a:bodyPr/>
          <a:lstStyle/>
          <a:p>
            <a:r>
              <a:rPr lang="en-US" dirty="0"/>
              <a:t>Click to edit Master title style</a:t>
            </a:r>
            <a:endParaRPr dirty="0"/>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Outline">
    <p:bg>
      <p:bgPr>
        <a:solidFill>
          <a:srgbClr val="FFCB79"/>
        </a:solid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588962" y="933450"/>
            <a:ext cx="20224751" cy="1778963"/>
          </a:xfrm>
          <a:prstGeom prst="rect">
            <a:avLst/>
          </a:prstGeom>
        </p:spPr>
        <p:txBody>
          <a:bodyPr/>
          <a:lstStyle>
            <a:lvl1pPr>
              <a:defRPr>
                <a:solidFill>
                  <a:srgbClr val="011993"/>
                </a:solidFill>
                <a:latin typeface="+mj-lt"/>
              </a:defRPr>
            </a:lvl1pPr>
          </a:lstStyle>
          <a:p>
            <a:r>
              <a:rPr lang="en-US" dirty="0"/>
              <a:t>Click to edit Master title style</a:t>
            </a:r>
            <a:endParaRPr dirty="0"/>
          </a:p>
        </p:txBody>
      </p:sp>
      <p:sp>
        <p:nvSpPr>
          <p:cNvPr id="40" name="Body Level One…"/>
          <p:cNvSpPr txBox="1">
            <a:spLocks noGrp="1"/>
          </p:cNvSpPr>
          <p:nvPr>
            <p:ph type="body" idx="1"/>
          </p:nvPr>
        </p:nvSpPr>
        <p:spPr>
          <a:xfrm>
            <a:off x="772848" y="2861224"/>
            <a:ext cx="19967852" cy="8971357"/>
          </a:xfrm>
          <a:prstGeom prst="rect">
            <a:avLst/>
          </a:prstGeom>
        </p:spPr>
        <p:txBody>
          <a:bodyPr/>
          <a:lstStyle>
            <a:lvl1pPr>
              <a:buBlip>
                <a:blip r:embed="rId2"/>
              </a:buBlip>
            </a:lvl1pPr>
            <a:lvl2pPr>
              <a:buBlip>
                <a:blip r:embed="rId3"/>
              </a:buBlip>
            </a:lvl2pPr>
            <a:lvl3pPr>
              <a:buBlip>
                <a:blip r:embed="rId4"/>
              </a:buBlip>
            </a:lvl3pPr>
            <a:lvl4pPr>
              <a:buBlip>
                <a:blip r:embed="rId5"/>
              </a:buBlip>
              <a:defRPr baseline="0"/>
            </a:lvl4pPr>
            <a:lvl5pPr>
              <a:buBlip>
                <a:blip r:embed="rId5"/>
              </a:buBlip>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baseline="0"/>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xfrm>
            <a:off x="10471943" y="12112625"/>
            <a:ext cx="381001" cy="406400"/>
          </a:xfrm>
          <a:prstGeom prst="rect">
            <a:avLst/>
          </a:prstGeom>
        </p:spPr>
        <p:txBody>
          <a:bodyPr/>
          <a:lstStyle>
            <a:lvl1pPr>
              <a:defRPr>
                <a:latin typeface="Gill Sans Light"/>
                <a:ea typeface="Gill Sans Light"/>
                <a:cs typeface="Gill Sans Light"/>
                <a:sym typeface="Gill Sans Light"/>
              </a:defRPr>
            </a:lvl1pPr>
          </a:lstStyle>
          <a:p>
            <a:fld id="{86CB4B4D-7CA3-9044-876B-883B54F8677D}" type="slidenum">
              <a:rPr/>
              <a:t>‹#›</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Top figure copy 1">
    <p:spTree>
      <p:nvGrpSpPr>
        <p:cNvPr id="1" name=""/>
        <p:cNvGrpSpPr/>
        <p:nvPr/>
      </p:nvGrpSpPr>
      <p:grpSpPr>
        <a:xfrm>
          <a:off x="0" y="0"/>
          <a:ext cx="0" cy="0"/>
          <a:chOff x="0" y="0"/>
          <a:chExt cx="0" cy="0"/>
        </a:xfrm>
      </p:grpSpPr>
      <p:sp>
        <p:nvSpPr>
          <p:cNvPr id="20" name="Body Level One…"/>
          <p:cNvSpPr txBox="1">
            <a:spLocks noGrp="1"/>
          </p:cNvSpPr>
          <p:nvPr>
            <p:ph type="body" idx="1"/>
          </p:nvPr>
        </p:nvSpPr>
        <p:spPr>
          <a:prstGeom prst="rect">
            <a:avLst/>
          </a:prstGeom>
        </p:spPr>
        <p:txBody>
          <a:bodyPr/>
          <a:lstStyle>
            <a:lvl1pPr>
              <a:buBlip>
                <a:blip r:embed="rId2"/>
              </a:buBlip>
            </a:lvl1pPr>
            <a:lvl2pPr>
              <a:buBlip>
                <a:blip r:embed="rId3"/>
              </a:buBlip>
            </a:lvl2pPr>
            <a:lvl3pPr>
              <a:buBlip>
                <a:blip r:embed="rId4"/>
              </a:buBlip>
            </a:lvl3pPr>
            <a:lvl4pPr>
              <a:buBlip>
                <a:blip r:embed="rId4"/>
              </a:buBlip>
              <a:defRPr baseline="0"/>
            </a:lvl4pPr>
            <a:lvl5pPr>
              <a:buBlip>
                <a:blip r:embed="rId4"/>
              </a:buBlip>
              <a:defRPr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baseline="0" dirty="0"/>
          </a:p>
        </p:txBody>
      </p:sp>
      <p:sp>
        <p:nvSpPr>
          <p:cNvPr id="2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22" name="Title Text"/>
          <p:cNvSpPr txBox="1">
            <a:spLocks noGrp="1"/>
          </p:cNvSpPr>
          <p:nvPr>
            <p:ph type="title"/>
          </p:nvPr>
        </p:nvSpPr>
        <p:spPr>
          <a:prstGeom prst="rect">
            <a:avLst/>
          </a:prstGeom>
        </p:spPr>
        <p:txBody>
          <a:bodyPr/>
          <a:lstStyle/>
          <a:p>
            <a:r>
              <a:rPr lang="en-US" dirty="0"/>
              <a:t>Click to edit Master title style</a:t>
            </a:r>
            <a:endParaRPr dirty="0"/>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Outline">
    <p:bg>
      <p:bgPr>
        <a:solidFill>
          <a:srgbClr val="FFCB79"/>
        </a:solid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588962" y="933450"/>
            <a:ext cx="20224751" cy="1778963"/>
          </a:xfrm>
          <a:prstGeom prst="rect">
            <a:avLst/>
          </a:prstGeom>
        </p:spPr>
        <p:txBody>
          <a:bodyPr/>
          <a:lstStyle>
            <a:lvl1pPr>
              <a:defRPr>
                <a:solidFill>
                  <a:srgbClr val="011993"/>
                </a:solidFill>
                <a:latin typeface="+mj-lt"/>
              </a:defRPr>
            </a:lvl1pPr>
          </a:lstStyle>
          <a:p>
            <a:r>
              <a:rPr lang="en-US" dirty="0"/>
              <a:t>Click to edit Master title style</a:t>
            </a:r>
            <a:endParaRPr dirty="0"/>
          </a:p>
        </p:txBody>
      </p:sp>
      <p:sp>
        <p:nvSpPr>
          <p:cNvPr id="40" name="Body Level One…"/>
          <p:cNvSpPr txBox="1">
            <a:spLocks noGrp="1"/>
          </p:cNvSpPr>
          <p:nvPr>
            <p:ph type="body" idx="1"/>
          </p:nvPr>
        </p:nvSpPr>
        <p:spPr>
          <a:xfrm>
            <a:off x="772848" y="2861224"/>
            <a:ext cx="19967852" cy="8971357"/>
          </a:xfrm>
          <a:prstGeom prst="rect">
            <a:avLst/>
          </a:prstGeom>
        </p:spPr>
        <p:txBody>
          <a:bodyPr/>
          <a:lstStyle>
            <a:lvl1pPr>
              <a:buBlip>
                <a:blip r:embed="rId2"/>
              </a:buBlip>
            </a:lvl1pPr>
            <a:lvl2pPr>
              <a:buBlip>
                <a:blip r:embed="rId3"/>
              </a:buBlip>
            </a:lvl2pPr>
            <a:lvl3pPr>
              <a:buBlip>
                <a:blip r:embed="rId4"/>
              </a:buBlip>
            </a:lvl3pPr>
            <a:lvl4pPr>
              <a:buBlip>
                <a:blip r:embed="rId5"/>
              </a:buBlip>
              <a:defRPr baseline="0"/>
            </a:lvl4pPr>
            <a:lvl5pPr>
              <a:buBlip>
                <a:blip r:embed="rId5"/>
              </a:buBlip>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baseline="0"/>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xfrm>
            <a:off x="10471943" y="12112625"/>
            <a:ext cx="381001" cy="406400"/>
          </a:xfrm>
          <a:prstGeom prst="rect">
            <a:avLst/>
          </a:prstGeom>
        </p:spPr>
        <p:txBody>
          <a:bodyPr/>
          <a:lstStyle>
            <a:lvl1pPr>
              <a:defRPr>
                <a:latin typeface="Gill Sans Light"/>
                <a:ea typeface="Gill Sans Light"/>
                <a:cs typeface="Gill Sans Light"/>
                <a:sym typeface="Gill Sans Light"/>
              </a:defRPr>
            </a:lvl1pPr>
          </a:lstStyle>
          <a:p>
            <a:fld id="{86CB4B4D-7CA3-9044-876B-883B54F8677D}" type="slidenum">
              <a:rPr/>
              <a:t>‹#›</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Top figure copy 1">
    <p:spTree>
      <p:nvGrpSpPr>
        <p:cNvPr id="1" name=""/>
        <p:cNvGrpSpPr/>
        <p:nvPr/>
      </p:nvGrpSpPr>
      <p:grpSpPr>
        <a:xfrm>
          <a:off x="0" y="0"/>
          <a:ext cx="0" cy="0"/>
          <a:chOff x="0" y="0"/>
          <a:chExt cx="0" cy="0"/>
        </a:xfrm>
      </p:grpSpPr>
      <p:sp>
        <p:nvSpPr>
          <p:cNvPr id="20" name="Body Level One…"/>
          <p:cNvSpPr txBox="1">
            <a:spLocks noGrp="1"/>
          </p:cNvSpPr>
          <p:nvPr>
            <p:ph type="body" idx="1"/>
          </p:nvPr>
        </p:nvSpPr>
        <p:spPr>
          <a:prstGeom prst="rect">
            <a:avLst/>
          </a:prstGeom>
        </p:spPr>
        <p:txBody>
          <a:bodyPr/>
          <a:lstStyle>
            <a:lvl1pPr>
              <a:buBlip>
                <a:blip r:embed="rId2"/>
              </a:buBlip>
            </a:lvl1pPr>
            <a:lvl2pPr>
              <a:buBlip>
                <a:blip r:embed="rId3"/>
              </a:buBlip>
            </a:lvl2pPr>
            <a:lvl3pPr>
              <a:buBlip>
                <a:blip r:embed="rId4"/>
              </a:buBlip>
            </a:lvl3pPr>
            <a:lvl4pPr>
              <a:buBlip>
                <a:blip r:embed="rId4"/>
              </a:buBlip>
              <a:defRPr baseline="0"/>
            </a:lvl4pPr>
            <a:lvl5pPr>
              <a:buBlip>
                <a:blip r:embed="rId4"/>
              </a:buBlip>
              <a:defRPr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baseline="0" dirty="0"/>
          </a:p>
        </p:txBody>
      </p:sp>
      <p:sp>
        <p:nvSpPr>
          <p:cNvPr id="2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22" name="Title Text"/>
          <p:cNvSpPr txBox="1">
            <a:spLocks noGrp="1"/>
          </p:cNvSpPr>
          <p:nvPr>
            <p:ph type="title"/>
          </p:nvPr>
        </p:nvSpPr>
        <p:spPr>
          <a:prstGeom prst="rect">
            <a:avLst/>
          </a:prstGeom>
        </p:spPr>
        <p:txBody>
          <a:bodyPr/>
          <a:lstStyle/>
          <a:p>
            <a:r>
              <a:rPr lang="en-US" dirty="0"/>
              <a:t>Click to edit Master title style</a:t>
            </a:r>
            <a:endParaRPr dirty="0"/>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Outline">
    <p:bg>
      <p:bgPr>
        <a:solidFill>
          <a:srgbClr val="FFCB79"/>
        </a:solid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588962" y="933450"/>
            <a:ext cx="20224751" cy="1778963"/>
          </a:xfrm>
          <a:prstGeom prst="rect">
            <a:avLst/>
          </a:prstGeom>
        </p:spPr>
        <p:txBody>
          <a:bodyPr/>
          <a:lstStyle>
            <a:lvl1pPr>
              <a:defRPr>
                <a:solidFill>
                  <a:srgbClr val="011993"/>
                </a:solidFill>
                <a:latin typeface="+mj-lt"/>
              </a:defRPr>
            </a:lvl1pPr>
          </a:lstStyle>
          <a:p>
            <a:r>
              <a:rPr lang="en-US" dirty="0"/>
              <a:t>Click to edit Master title style</a:t>
            </a:r>
            <a:endParaRPr dirty="0"/>
          </a:p>
        </p:txBody>
      </p:sp>
      <p:sp>
        <p:nvSpPr>
          <p:cNvPr id="40" name="Body Level One…"/>
          <p:cNvSpPr txBox="1">
            <a:spLocks noGrp="1"/>
          </p:cNvSpPr>
          <p:nvPr>
            <p:ph type="body" idx="1"/>
          </p:nvPr>
        </p:nvSpPr>
        <p:spPr>
          <a:xfrm>
            <a:off x="772848" y="2861224"/>
            <a:ext cx="19967852" cy="8971357"/>
          </a:xfrm>
          <a:prstGeom prst="rect">
            <a:avLst/>
          </a:prstGeom>
        </p:spPr>
        <p:txBody>
          <a:bodyPr/>
          <a:lstStyle>
            <a:lvl1pPr>
              <a:buBlip>
                <a:blip r:embed="rId2"/>
              </a:buBlip>
            </a:lvl1pPr>
            <a:lvl2pPr>
              <a:buBlip>
                <a:blip r:embed="rId3"/>
              </a:buBlip>
            </a:lvl2pPr>
            <a:lvl3pPr>
              <a:buBlip>
                <a:blip r:embed="rId4"/>
              </a:buBlip>
            </a:lvl3pPr>
            <a:lvl4pPr>
              <a:buBlip>
                <a:blip r:embed="rId5"/>
              </a:buBlip>
              <a:defRPr baseline="0"/>
            </a:lvl4pPr>
            <a:lvl5pPr>
              <a:buBlip>
                <a:blip r:embed="rId5"/>
              </a:buBlip>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baseline="0"/>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Outline">
    <p:bg>
      <p:bgPr>
        <a:solidFill>
          <a:srgbClr val="FFCB79"/>
        </a:solid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588962" y="933450"/>
            <a:ext cx="20224751" cy="1778963"/>
          </a:xfrm>
          <a:prstGeom prst="rect">
            <a:avLst/>
          </a:prstGeom>
        </p:spPr>
        <p:txBody>
          <a:bodyPr/>
          <a:lstStyle>
            <a:lvl1pPr>
              <a:defRPr>
                <a:solidFill>
                  <a:srgbClr val="011993"/>
                </a:solidFill>
                <a:latin typeface="+mj-lt"/>
              </a:defRPr>
            </a:lvl1pPr>
          </a:lstStyle>
          <a:p>
            <a:r>
              <a:rPr lang="en-US" dirty="0"/>
              <a:t>Click to edit Master title style</a:t>
            </a:r>
            <a:endParaRPr dirty="0"/>
          </a:p>
        </p:txBody>
      </p:sp>
      <p:sp>
        <p:nvSpPr>
          <p:cNvPr id="40" name="Body Level One…"/>
          <p:cNvSpPr txBox="1">
            <a:spLocks noGrp="1"/>
          </p:cNvSpPr>
          <p:nvPr>
            <p:ph type="body" idx="1"/>
          </p:nvPr>
        </p:nvSpPr>
        <p:spPr>
          <a:xfrm>
            <a:off x="772848" y="2861224"/>
            <a:ext cx="19967852" cy="8971357"/>
          </a:xfrm>
          <a:prstGeom prst="rect">
            <a:avLst/>
          </a:prstGeom>
        </p:spPr>
        <p:txBody>
          <a:bodyPr/>
          <a:lstStyle>
            <a:lvl1pPr>
              <a:buBlip>
                <a:blip r:embed="rId2"/>
              </a:buBlip>
            </a:lvl1pPr>
            <a:lvl2pPr>
              <a:buBlip>
                <a:blip r:embed="rId3"/>
              </a:buBlip>
            </a:lvl2pPr>
            <a:lvl3pPr>
              <a:buBlip>
                <a:blip r:embed="rId4"/>
              </a:buBlip>
            </a:lvl3pPr>
            <a:lvl4pPr>
              <a:buBlip>
                <a:blip r:embed="rId5"/>
              </a:buBlip>
              <a:defRPr baseline="0"/>
            </a:lvl4pPr>
            <a:lvl5pPr>
              <a:buBlip>
                <a:blip r:embed="rId5"/>
              </a:buBlip>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baseline="0"/>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xfrm>
            <a:off x="10471943" y="12112625"/>
            <a:ext cx="381001" cy="406400"/>
          </a:xfrm>
          <a:prstGeom prst="rect">
            <a:avLst/>
          </a:prstGeom>
        </p:spPr>
        <p:txBody>
          <a:bodyPr/>
          <a:lstStyle>
            <a:lvl1pPr>
              <a:defRPr>
                <a:latin typeface="Gill Sans Light"/>
                <a:ea typeface="Gill Sans Light"/>
                <a:cs typeface="Gill Sans Light"/>
                <a:sym typeface="Gill Sans Light"/>
              </a:defRPr>
            </a:lvl1pPr>
          </a:lstStyle>
          <a:p>
            <a:fld id="{86CB4B4D-7CA3-9044-876B-883B54F8677D}" type="slidenum">
              <a:rPr/>
              <a:t>‹#›</a:t>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Top figure copy 1">
    <p:spTree>
      <p:nvGrpSpPr>
        <p:cNvPr id="1" name=""/>
        <p:cNvGrpSpPr/>
        <p:nvPr/>
      </p:nvGrpSpPr>
      <p:grpSpPr>
        <a:xfrm>
          <a:off x="0" y="0"/>
          <a:ext cx="0" cy="0"/>
          <a:chOff x="0" y="0"/>
          <a:chExt cx="0" cy="0"/>
        </a:xfrm>
      </p:grpSpPr>
      <p:sp>
        <p:nvSpPr>
          <p:cNvPr id="20" name="Body Level One…"/>
          <p:cNvSpPr txBox="1">
            <a:spLocks noGrp="1"/>
          </p:cNvSpPr>
          <p:nvPr>
            <p:ph type="body" idx="1"/>
          </p:nvPr>
        </p:nvSpPr>
        <p:spPr>
          <a:prstGeom prst="rect">
            <a:avLst/>
          </a:prstGeom>
        </p:spPr>
        <p:txBody>
          <a:bodyPr/>
          <a:lstStyle>
            <a:lvl1pPr>
              <a:buBlip>
                <a:blip r:embed="rId2"/>
              </a:buBlip>
            </a:lvl1pPr>
            <a:lvl2pPr>
              <a:buBlip>
                <a:blip r:embed="rId3"/>
              </a:buBlip>
            </a:lvl2pPr>
            <a:lvl3pPr>
              <a:buBlip>
                <a:blip r:embed="rId4"/>
              </a:buBlip>
            </a:lvl3pPr>
            <a:lvl4pPr>
              <a:buBlip>
                <a:blip r:embed="rId4"/>
              </a:buBlip>
              <a:defRPr baseline="0"/>
            </a:lvl4pPr>
            <a:lvl5pPr>
              <a:buBlip>
                <a:blip r:embed="rId4"/>
              </a:buBlip>
              <a:defRPr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baseline="0" dirty="0"/>
          </a:p>
        </p:txBody>
      </p:sp>
      <p:sp>
        <p:nvSpPr>
          <p:cNvPr id="2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22" name="Title Text"/>
          <p:cNvSpPr txBox="1">
            <a:spLocks noGrp="1"/>
          </p:cNvSpPr>
          <p:nvPr>
            <p:ph type="title"/>
          </p:nvPr>
        </p:nvSpPr>
        <p:spPr>
          <a:prstGeom prst="rect">
            <a:avLst/>
          </a:prstGeom>
        </p:spPr>
        <p:txBody>
          <a:bodyPr/>
          <a:lstStyle/>
          <a:p>
            <a:r>
              <a:rPr lang="en-US" dirty="0"/>
              <a:t>Click to edit Master title style</a:t>
            </a:r>
            <a:endParaRPr dirty="0"/>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Outline">
    <p:bg>
      <p:bgPr>
        <a:solidFill>
          <a:srgbClr val="FFCB79"/>
        </a:solid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588962" y="933450"/>
            <a:ext cx="20224751" cy="1778963"/>
          </a:xfrm>
          <a:prstGeom prst="rect">
            <a:avLst/>
          </a:prstGeom>
        </p:spPr>
        <p:txBody>
          <a:bodyPr/>
          <a:lstStyle>
            <a:lvl1pPr>
              <a:defRPr>
                <a:solidFill>
                  <a:srgbClr val="011993"/>
                </a:solidFill>
                <a:latin typeface="+mj-lt"/>
              </a:defRPr>
            </a:lvl1pPr>
          </a:lstStyle>
          <a:p>
            <a:r>
              <a:rPr lang="en-US" dirty="0"/>
              <a:t>Click to edit Master title style</a:t>
            </a:r>
            <a:endParaRPr dirty="0"/>
          </a:p>
        </p:txBody>
      </p:sp>
      <p:sp>
        <p:nvSpPr>
          <p:cNvPr id="40" name="Body Level One…"/>
          <p:cNvSpPr txBox="1">
            <a:spLocks noGrp="1"/>
          </p:cNvSpPr>
          <p:nvPr>
            <p:ph type="body" idx="1"/>
          </p:nvPr>
        </p:nvSpPr>
        <p:spPr>
          <a:xfrm>
            <a:off x="772848" y="2861224"/>
            <a:ext cx="19967852" cy="8971357"/>
          </a:xfrm>
          <a:prstGeom prst="rect">
            <a:avLst/>
          </a:prstGeom>
        </p:spPr>
        <p:txBody>
          <a:bodyPr/>
          <a:lstStyle>
            <a:lvl1pPr>
              <a:buBlip>
                <a:blip r:embed="rId2"/>
              </a:buBlip>
            </a:lvl1pPr>
            <a:lvl2pPr>
              <a:buBlip>
                <a:blip r:embed="rId3"/>
              </a:buBlip>
            </a:lvl2pPr>
            <a:lvl3pPr>
              <a:buBlip>
                <a:blip r:embed="rId4"/>
              </a:buBlip>
            </a:lvl3pPr>
            <a:lvl4pPr>
              <a:buBlip>
                <a:blip r:embed="rId5"/>
              </a:buBlip>
              <a:defRPr baseline="0"/>
            </a:lvl4pPr>
            <a:lvl5pPr>
              <a:buBlip>
                <a:blip r:embed="rId5"/>
              </a:buBlip>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baseline="0"/>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xfrm>
            <a:off x="10471943" y="12112625"/>
            <a:ext cx="381001" cy="406400"/>
          </a:xfrm>
          <a:prstGeom prst="rect">
            <a:avLst/>
          </a:prstGeom>
        </p:spPr>
        <p:txBody>
          <a:bodyPr/>
          <a:lstStyle>
            <a:lvl1pPr>
              <a:defRPr>
                <a:latin typeface="Gill Sans Light"/>
                <a:ea typeface="Gill Sans Light"/>
                <a:cs typeface="Gill Sans Light"/>
                <a:sym typeface="Gill Sans Light"/>
              </a:defRPr>
            </a:lvl1pPr>
          </a:lstStyle>
          <a:p>
            <a:fld id="{86CB4B4D-7CA3-9044-876B-883B54F8677D}" type="slidenum">
              <a:rPr/>
              <a:t>‹#›</a:t>
            </a:fld>
            <a:endParaRP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Top figure copy 1">
    <p:spTree>
      <p:nvGrpSpPr>
        <p:cNvPr id="1" name=""/>
        <p:cNvGrpSpPr/>
        <p:nvPr/>
      </p:nvGrpSpPr>
      <p:grpSpPr>
        <a:xfrm>
          <a:off x="0" y="0"/>
          <a:ext cx="0" cy="0"/>
          <a:chOff x="0" y="0"/>
          <a:chExt cx="0" cy="0"/>
        </a:xfrm>
      </p:grpSpPr>
      <p:sp>
        <p:nvSpPr>
          <p:cNvPr id="20" name="Body Level One…"/>
          <p:cNvSpPr txBox="1">
            <a:spLocks noGrp="1"/>
          </p:cNvSpPr>
          <p:nvPr>
            <p:ph type="body" idx="1"/>
          </p:nvPr>
        </p:nvSpPr>
        <p:spPr>
          <a:prstGeom prst="rect">
            <a:avLst/>
          </a:prstGeom>
        </p:spPr>
        <p:txBody>
          <a:bodyPr/>
          <a:lstStyle>
            <a:lvl1pPr>
              <a:buBlip>
                <a:blip r:embed="rId2"/>
              </a:buBlip>
            </a:lvl1pPr>
            <a:lvl2pPr>
              <a:buBlip>
                <a:blip r:embed="rId3"/>
              </a:buBlip>
            </a:lvl2pPr>
            <a:lvl3pPr>
              <a:buBlip>
                <a:blip r:embed="rId4"/>
              </a:buBlip>
            </a:lvl3pPr>
            <a:lvl4pPr>
              <a:buBlip>
                <a:blip r:embed="rId4"/>
              </a:buBlip>
              <a:defRPr baseline="0"/>
            </a:lvl4pPr>
            <a:lvl5pPr>
              <a:buBlip>
                <a:blip r:embed="rId4"/>
              </a:buBlip>
              <a:defRPr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baseline="0" dirty="0"/>
          </a:p>
        </p:txBody>
      </p:sp>
      <p:sp>
        <p:nvSpPr>
          <p:cNvPr id="2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22" name="Title Text"/>
          <p:cNvSpPr txBox="1">
            <a:spLocks noGrp="1"/>
          </p:cNvSpPr>
          <p:nvPr>
            <p:ph type="title"/>
          </p:nvPr>
        </p:nvSpPr>
        <p:spPr>
          <a:prstGeom prst="rect">
            <a:avLst/>
          </a:prstGeom>
        </p:spPr>
        <p:txBody>
          <a:bodyPr/>
          <a:lstStyle/>
          <a:p>
            <a:r>
              <a:rPr lang="en-US" dirty="0"/>
              <a:t>Click to edit Master title style</a:t>
            </a:r>
            <a:endParaRPr dirty="0"/>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Outline">
    <p:bg>
      <p:bgPr>
        <a:solidFill>
          <a:srgbClr val="FFCB79"/>
        </a:solid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588962" y="933450"/>
            <a:ext cx="20224751" cy="1778963"/>
          </a:xfrm>
          <a:prstGeom prst="rect">
            <a:avLst/>
          </a:prstGeom>
        </p:spPr>
        <p:txBody>
          <a:bodyPr/>
          <a:lstStyle>
            <a:lvl1pPr>
              <a:defRPr>
                <a:solidFill>
                  <a:srgbClr val="011993"/>
                </a:solidFill>
                <a:latin typeface="+mj-lt"/>
              </a:defRPr>
            </a:lvl1pPr>
          </a:lstStyle>
          <a:p>
            <a:r>
              <a:rPr lang="en-US" dirty="0"/>
              <a:t>Click to edit Master title style</a:t>
            </a:r>
            <a:endParaRPr dirty="0"/>
          </a:p>
        </p:txBody>
      </p:sp>
      <p:sp>
        <p:nvSpPr>
          <p:cNvPr id="40" name="Body Level One…"/>
          <p:cNvSpPr txBox="1">
            <a:spLocks noGrp="1"/>
          </p:cNvSpPr>
          <p:nvPr>
            <p:ph type="body" idx="1"/>
          </p:nvPr>
        </p:nvSpPr>
        <p:spPr>
          <a:xfrm>
            <a:off x="772848" y="2861224"/>
            <a:ext cx="19967852" cy="8971357"/>
          </a:xfrm>
          <a:prstGeom prst="rect">
            <a:avLst/>
          </a:prstGeom>
        </p:spPr>
        <p:txBody>
          <a:bodyPr/>
          <a:lstStyle>
            <a:lvl1pPr>
              <a:buBlip>
                <a:blip r:embed="rId2"/>
              </a:buBlip>
            </a:lvl1pPr>
            <a:lvl2pPr>
              <a:buBlip>
                <a:blip r:embed="rId3"/>
              </a:buBlip>
            </a:lvl2pPr>
            <a:lvl3pPr>
              <a:buBlip>
                <a:blip r:embed="rId4"/>
              </a:buBlip>
            </a:lvl3pPr>
            <a:lvl4pPr>
              <a:buBlip>
                <a:blip r:embed="rId5"/>
              </a:buBlip>
              <a:defRPr baseline="0"/>
            </a:lvl4pPr>
            <a:lvl5pPr>
              <a:buBlip>
                <a:blip r:embed="rId5"/>
              </a:buBlip>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baseline="0"/>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xfrm>
            <a:off x="10471943" y="12112625"/>
            <a:ext cx="381001" cy="406400"/>
          </a:xfrm>
          <a:prstGeom prst="rect">
            <a:avLst/>
          </a:prstGeom>
        </p:spPr>
        <p:txBody>
          <a:bodyPr/>
          <a:lstStyle>
            <a:lvl1pPr>
              <a:defRPr>
                <a:latin typeface="Gill Sans Light"/>
                <a:ea typeface="Gill Sans Light"/>
                <a:cs typeface="Gill Sans Light"/>
                <a:sym typeface="Gill Sans Light"/>
              </a:defRPr>
            </a:lvl1pPr>
          </a:lstStyle>
          <a:p>
            <a:fld id="{86CB4B4D-7CA3-9044-876B-883B54F8677D}" type="slidenum">
              <a:rPr/>
              <a:t>‹#›</a:t>
            </a:fld>
            <a:endParaRP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Top figure copy 1">
    <p:spTree>
      <p:nvGrpSpPr>
        <p:cNvPr id="1" name=""/>
        <p:cNvGrpSpPr/>
        <p:nvPr/>
      </p:nvGrpSpPr>
      <p:grpSpPr>
        <a:xfrm>
          <a:off x="0" y="0"/>
          <a:ext cx="0" cy="0"/>
          <a:chOff x="0" y="0"/>
          <a:chExt cx="0" cy="0"/>
        </a:xfrm>
      </p:grpSpPr>
      <p:sp>
        <p:nvSpPr>
          <p:cNvPr id="20" name="Body Level One…"/>
          <p:cNvSpPr txBox="1">
            <a:spLocks noGrp="1"/>
          </p:cNvSpPr>
          <p:nvPr>
            <p:ph type="body" idx="1"/>
          </p:nvPr>
        </p:nvSpPr>
        <p:spPr>
          <a:prstGeom prst="rect">
            <a:avLst/>
          </a:prstGeom>
        </p:spPr>
        <p:txBody>
          <a:bodyPr/>
          <a:lstStyle>
            <a:lvl1pPr>
              <a:buBlip>
                <a:blip r:embed="rId2"/>
              </a:buBlip>
            </a:lvl1pPr>
            <a:lvl2pPr>
              <a:buBlip>
                <a:blip r:embed="rId3"/>
              </a:buBlip>
            </a:lvl2pPr>
            <a:lvl3pPr>
              <a:buBlip>
                <a:blip r:embed="rId4"/>
              </a:buBlip>
            </a:lvl3pPr>
            <a:lvl4pPr>
              <a:buBlip>
                <a:blip r:embed="rId4"/>
              </a:buBlip>
              <a:defRPr baseline="0"/>
            </a:lvl4pPr>
            <a:lvl5pPr>
              <a:buBlip>
                <a:blip r:embed="rId4"/>
              </a:buBlip>
              <a:defRPr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baseline="0" dirty="0"/>
          </a:p>
        </p:txBody>
      </p:sp>
      <p:sp>
        <p:nvSpPr>
          <p:cNvPr id="2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22" name="Title Text"/>
          <p:cNvSpPr txBox="1">
            <a:spLocks noGrp="1"/>
          </p:cNvSpPr>
          <p:nvPr>
            <p:ph type="title"/>
          </p:nvPr>
        </p:nvSpPr>
        <p:spPr>
          <a:prstGeom prst="rect">
            <a:avLst/>
          </a:prstGeom>
        </p:spPr>
        <p:txBody>
          <a:bodyPr/>
          <a:lstStyle/>
          <a:p>
            <a:r>
              <a:rPr lang="en-US" dirty="0"/>
              <a:t>Click to edit Master title style</a:t>
            </a:r>
            <a:endParaRPr dirty="0"/>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Outline">
    <p:bg>
      <p:bgPr>
        <a:solidFill>
          <a:srgbClr val="FFCB79"/>
        </a:solid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588962" y="933450"/>
            <a:ext cx="20224751" cy="1778963"/>
          </a:xfrm>
          <a:prstGeom prst="rect">
            <a:avLst/>
          </a:prstGeom>
        </p:spPr>
        <p:txBody>
          <a:bodyPr/>
          <a:lstStyle>
            <a:lvl1pPr>
              <a:defRPr>
                <a:solidFill>
                  <a:srgbClr val="011993"/>
                </a:solidFill>
                <a:latin typeface="+mj-lt"/>
              </a:defRPr>
            </a:lvl1pPr>
          </a:lstStyle>
          <a:p>
            <a:r>
              <a:rPr lang="en-US" dirty="0"/>
              <a:t>Click to edit Master title style</a:t>
            </a:r>
            <a:endParaRPr dirty="0"/>
          </a:p>
        </p:txBody>
      </p:sp>
      <p:sp>
        <p:nvSpPr>
          <p:cNvPr id="40" name="Body Level One…"/>
          <p:cNvSpPr txBox="1">
            <a:spLocks noGrp="1"/>
          </p:cNvSpPr>
          <p:nvPr>
            <p:ph type="body" idx="1"/>
          </p:nvPr>
        </p:nvSpPr>
        <p:spPr>
          <a:xfrm>
            <a:off x="772848" y="2861224"/>
            <a:ext cx="19967852" cy="8971357"/>
          </a:xfrm>
          <a:prstGeom prst="rect">
            <a:avLst/>
          </a:prstGeom>
        </p:spPr>
        <p:txBody>
          <a:bodyPr/>
          <a:lstStyle>
            <a:lvl1pPr>
              <a:buBlip>
                <a:blip r:embed="rId2"/>
              </a:buBlip>
            </a:lvl1pPr>
            <a:lvl2pPr>
              <a:buBlip>
                <a:blip r:embed="rId3"/>
              </a:buBlip>
            </a:lvl2pPr>
            <a:lvl3pPr>
              <a:buBlip>
                <a:blip r:embed="rId4"/>
              </a:buBlip>
            </a:lvl3pPr>
            <a:lvl4pPr>
              <a:buBlip>
                <a:blip r:embed="rId5"/>
              </a:buBlip>
              <a:defRPr baseline="0"/>
            </a:lvl4pPr>
            <a:lvl5pPr>
              <a:buBlip>
                <a:blip r:embed="rId5"/>
              </a:buBlip>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baseline="0"/>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xfrm>
            <a:off x="10471943" y="12112625"/>
            <a:ext cx="381001" cy="406400"/>
          </a:xfrm>
          <a:prstGeom prst="rect">
            <a:avLst/>
          </a:prstGeom>
        </p:spPr>
        <p:txBody>
          <a:bodyPr/>
          <a:lstStyle>
            <a:lvl1pPr>
              <a:defRPr>
                <a:latin typeface="Gill Sans Light"/>
                <a:ea typeface="Gill Sans Light"/>
                <a:cs typeface="Gill Sans Light"/>
                <a:sym typeface="Gill Sans Light"/>
              </a:defRPr>
            </a:lvl1pPr>
          </a:lstStyle>
          <a:p>
            <a:fld id="{86CB4B4D-7CA3-9044-876B-883B54F8677D}" type="slidenum">
              <a:rPr/>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xfrm>
            <a:off x="10471943" y="12112625"/>
            <a:ext cx="381001" cy="406400"/>
          </a:xfrm>
          <a:prstGeom prst="rect">
            <a:avLst/>
          </a:prstGeom>
        </p:spPr>
        <p:txBody>
          <a:bodyPr/>
          <a:lstStyle>
            <a:lvl1pPr>
              <a:defRPr>
                <a:latin typeface="Gill Sans Light"/>
                <a:ea typeface="Gill Sans Light"/>
                <a:cs typeface="Gill Sans Light"/>
                <a:sym typeface="Gill Sans Light"/>
              </a:defRPr>
            </a:lvl1pPr>
          </a:lstStyle>
          <a:p>
            <a:fld id="{86CB4B4D-7CA3-9044-876B-883B54F8677D}" type="slidenum">
              <a:rPr/>
              <a:t>‹#›</a:t>
            </a:fld>
            <a:endParaRP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Top figure copy 1">
    <p:spTree>
      <p:nvGrpSpPr>
        <p:cNvPr id="1" name=""/>
        <p:cNvGrpSpPr/>
        <p:nvPr/>
      </p:nvGrpSpPr>
      <p:grpSpPr>
        <a:xfrm>
          <a:off x="0" y="0"/>
          <a:ext cx="0" cy="0"/>
          <a:chOff x="0" y="0"/>
          <a:chExt cx="0" cy="0"/>
        </a:xfrm>
      </p:grpSpPr>
      <p:sp>
        <p:nvSpPr>
          <p:cNvPr id="20" name="Body Level One…"/>
          <p:cNvSpPr txBox="1">
            <a:spLocks noGrp="1"/>
          </p:cNvSpPr>
          <p:nvPr>
            <p:ph type="body" idx="1"/>
          </p:nvPr>
        </p:nvSpPr>
        <p:spPr>
          <a:prstGeom prst="rect">
            <a:avLst/>
          </a:prstGeom>
        </p:spPr>
        <p:txBody>
          <a:bodyPr/>
          <a:lstStyle>
            <a:lvl1pPr>
              <a:buBlip>
                <a:blip r:embed="rId2"/>
              </a:buBlip>
            </a:lvl1pPr>
            <a:lvl2pPr>
              <a:buBlip>
                <a:blip r:embed="rId3"/>
              </a:buBlip>
            </a:lvl2pPr>
            <a:lvl3pPr>
              <a:buBlip>
                <a:blip r:embed="rId4"/>
              </a:buBlip>
            </a:lvl3pPr>
            <a:lvl4pPr>
              <a:buBlip>
                <a:blip r:embed="rId4"/>
              </a:buBlip>
              <a:defRPr baseline="0"/>
            </a:lvl4pPr>
            <a:lvl5pPr>
              <a:buBlip>
                <a:blip r:embed="rId4"/>
              </a:buBlip>
              <a:defRPr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baseline="0" dirty="0"/>
          </a:p>
        </p:txBody>
      </p:sp>
      <p:sp>
        <p:nvSpPr>
          <p:cNvPr id="2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22" name="Title Text"/>
          <p:cNvSpPr txBox="1">
            <a:spLocks noGrp="1"/>
          </p:cNvSpPr>
          <p:nvPr>
            <p:ph type="title"/>
          </p:nvPr>
        </p:nvSpPr>
        <p:spPr>
          <a:prstGeom prst="rect">
            <a:avLst/>
          </a:prstGeom>
        </p:spPr>
        <p:txBody>
          <a:bodyPr/>
          <a:lstStyle/>
          <a:p>
            <a:r>
              <a:rPr lang="en-US" dirty="0"/>
              <a:t>Click to edit Master title style</a:t>
            </a:r>
            <a:endParaRPr dirty="0"/>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type="tx">
  <p:cSld name="Outline">
    <p:bg>
      <p:bgPr>
        <a:solidFill>
          <a:srgbClr val="FFCB79"/>
        </a:solid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588962" y="933450"/>
            <a:ext cx="20224751" cy="1778963"/>
          </a:xfrm>
          <a:prstGeom prst="rect">
            <a:avLst/>
          </a:prstGeom>
        </p:spPr>
        <p:txBody>
          <a:bodyPr/>
          <a:lstStyle>
            <a:lvl1pPr>
              <a:defRPr>
                <a:solidFill>
                  <a:srgbClr val="011993"/>
                </a:solidFill>
                <a:latin typeface="+mj-lt"/>
              </a:defRPr>
            </a:lvl1pPr>
          </a:lstStyle>
          <a:p>
            <a:r>
              <a:rPr lang="en-US" dirty="0"/>
              <a:t>Click to edit Master title style</a:t>
            </a:r>
            <a:endParaRPr dirty="0"/>
          </a:p>
        </p:txBody>
      </p:sp>
      <p:sp>
        <p:nvSpPr>
          <p:cNvPr id="40" name="Body Level One…"/>
          <p:cNvSpPr txBox="1">
            <a:spLocks noGrp="1"/>
          </p:cNvSpPr>
          <p:nvPr>
            <p:ph type="body" idx="1"/>
          </p:nvPr>
        </p:nvSpPr>
        <p:spPr>
          <a:xfrm>
            <a:off x="772848" y="2861224"/>
            <a:ext cx="19967852" cy="8971357"/>
          </a:xfrm>
          <a:prstGeom prst="rect">
            <a:avLst/>
          </a:prstGeom>
        </p:spPr>
        <p:txBody>
          <a:bodyPr/>
          <a:lstStyle>
            <a:lvl1pPr>
              <a:buBlip>
                <a:blip r:embed="rId2"/>
              </a:buBlip>
            </a:lvl1pPr>
            <a:lvl2pPr>
              <a:buBlip>
                <a:blip r:embed="rId3"/>
              </a:buBlip>
            </a:lvl2pPr>
            <a:lvl3pPr>
              <a:buBlip>
                <a:blip r:embed="rId4"/>
              </a:buBlip>
            </a:lvl3pPr>
            <a:lvl4pPr>
              <a:buBlip>
                <a:blip r:embed="rId5"/>
              </a:buBlip>
              <a:defRPr baseline="0"/>
            </a:lvl4pPr>
            <a:lvl5pPr>
              <a:buBlip>
                <a:blip r:embed="rId5"/>
              </a:buBlip>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baseline="0"/>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xfrm>
            <a:off x="10471943" y="12112625"/>
            <a:ext cx="381001" cy="406400"/>
          </a:xfrm>
          <a:prstGeom prst="rect">
            <a:avLst/>
          </a:prstGeom>
        </p:spPr>
        <p:txBody>
          <a:bodyPr/>
          <a:lstStyle>
            <a:lvl1pPr>
              <a:defRPr>
                <a:latin typeface="Gill Sans Light"/>
                <a:ea typeface="Gill Sans Light"/>
                <a:cs typeface="Gill Sans Light"/>
                <a:sym typeface="Gill Sans Light"/>
              </a:defRPr>
            </a:lvl1pPr>
          </a:lstStyle>
          <a:p>
            <a:fld id="{86CB4B4D-7CA3-9044-876B-883B54F8677D}" type="slidenum">
              <a:rPr/>
              <a:t>‹#›</a:t>
            </a:fld>
            <a:endParaRPr/>
          </a:p>
        </p:txBody>
      </p:sp>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Top figure copy 1">
    <p:spTree>
      <p:nvGrpSpPr>
        <p:cNvPr id="1" name=""/>
        <p:cNvGrpSpPr/>
        <p:nvPr/>
      </p:nvGrpSpPr>
      <p:grpSpPr>
        <a:xfrm>
          <a:off x="0" y="0"/>
          <a:ext cx="0" cy="0"/>
          <a:chOff x="0" y="0"/>
          <a:chExt cx="0" cy="0"/>
        </a:xfrm>
      </p:grpSpPr>
      <p:sp>
        <p:nvSpPr>
          <p:cNvPr id="20" name="Body Level One…"/>
          <p:cNvSpPr txBox="1">
            <a:spLocks noGrp="1"/>
          </p:cNvSpPr>
          <p:nvPr>
            <p:ph type="body" idx="1"/>
          </p:nvPr>
        </p:nvSpPr>
        <p:spPr>
          <a:prstGeom prst="rect">
            <a:avLst/>
          </a:prstGeom>
        </p:spPr>
        <p:txBody>
          <a:bodyPr/>
          <a:lstStyle>
            <a:lvl1pPr>
              <a:buBlip>
                <a:blip r:embed="rId2"/>
              </a:buBlip>
            </a:lvl1pPr>
            <a:lvl2pPr>
              <a:buBlip>
                <a:blip r:embed="rId3"/>
              </a:buBlip>
            </a:lvl2pPr>
            <a:lvl3pPr>
              <a:buBlip>
                <a:blip r:embed="rId4"/>
              </a:buBlip>
            </a:lvl3pPr>
            <a:lvl4pPr>
              <a:buBlip>
                <a:blip r:embed="rId4"/>
              </a:buBlip>
              <a:defRPr baseline="0"/>
            </a:lvl4pPr>
            <a:lvl5pPr>
              <a:buBlip>
                <a:blip r:embed="rId4"/>
              </a:buBlip>
              <a:defRPr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baseline="0" dirty="0"/>
          </a:p>
        </p:txBody>
      </p:sp>
      <p:sp>
        <p:nvSpPr>
          <p:cNvPr id="2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22" name="Title Text"/>
          <p:cNvSpPr txBox="1">
            <a:spLocks noGrp="1"/>
          </p:cNvSpPr>
          <p:nvPr>
            <p:ph type="title"/>
          </p:nvPr>
        </p:nvSpPr>
        <p:spPr>
          <a:prstGeom prst="rect">
            <a:avLst/>
          </a:prstGeom>
        </p:spPr>
        <p:txBody>
          <a:bodyPr/>
          <a:lstStyle/>
          <a:p>
            <a:r>
              <a:rPr lang="en-US" dirty="0"/>
              <a:t>Click to edit Master title style</a:t>
            </a:r>
            <a:endParaRPr dirty="0"/>
          </a:p>
        </p:txBody>
      </p:sp>
    </p:spTree>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type="tx">
  <p:cSld name="Outline">
    <p:bg>
      <p:bgPr>
        <a:solidFill>
          <a:srgbClr val="FFCB79"/>
        </a:solid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588962" y="933450"/>
            <a:ext cx="20224751" cy="1778963"/>
          </a:xfrm>
          <a:prstGeom prst="rect">
            <a:avLst/>
          </a:prstGeom>
        </p:spPr>
        <p:txBody>
          <a:bodyPr/>
          <a:lstStyle>
            <a:lvl1pPr>
              <a:defRPr>
                <a:solidFill>
                  <a:srgbClr val="011993"/>
                </a:solidFill>
                <a:latin typeface="+mj-lt"/>
              </a:defRPr>
            </a:lvl1pPr>
          </a:lstStyle>
          <a:p>
            <a:r>
              <a:rPr lang="en-US" dirty="0"/>
              <a:t>Click to edit Master title style</a:t>
            </a:r>
            <a:endParaRPr dirty="0"/>
          </a:p>
        </p:txBody>
      </p:sp>
      <p:sp>
        <p:nvSpPr>
          <p:cNvPr id="40" name="Body Level One…"/>
          <p:cNvSpPr txBox="1">
            <a:spLocks noGrp="1"/>
          </p:cNvSpPr>
          <p:nvPr>
            <p:ph type="body" idx="1"/>
          </p:nvPr>
        </p:nvSpPr>
        <p:spPr>
          <a:xfrm>
            <a:off x="772848" y="2861224"/>
            <a:ext cx="19967852" cy="8971357"/>
          </a:xfrm>
          <a:prstGeom prst="rect">
            <a:avLst/>
          </a:prstGeom>
        </p:spPr>
        <p:txBody>
          <a:bodyPr/>
          <a:lstStyle>
            <a:lvl1pPr>
              <a:buBlip>
                <a:blip r:embed="rId2"/>
              </a:buBlip>
            </a:lvl1pPr>
            <a:lvl2pPr>
              <a:buBlip>
                <a:blip r:embed="rId3"/>
              </a:buBlip>
            </a:lvl2pPr>
            <a:lvl3pPr>
              <a:buBlip>
                <a:blip r:embed="rId4"/>
              </a:buBlip>
            </a:lvl3pPr>
            <a:lvl4pPr>
              <a:buBlip>
                <a:blip r:embed="rId5"/>
              </a:buBlip>
              <a:defRPr baseline="0"/>
            </a:lvl4pPr>
            <a:lvl5pPr>
              <a:buBlip>
                <a:blip r:embed="rId5"/>
              </a:buBlip>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baseline="0"/>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xfrm>
            <a:off x="10471943" y="12112625"/>
            <a:ext cx="381001" cy="406400"/>
          </a:xfrm>
          <a:prstGeom prst="rect">
            <a:avLst/>
          </a:prstGeom>
        </p:spPr>
        <p:txBody>
          <a:bodyPr/>
          <a:lstStyle>
            <a:lvl1pPr>
              <a:defRPr>
                <a:latin typeface="Gill Sans Light"/>
                <a:ea typeface="Gill Sans Light"/>
                <a:cs typeface="Gill Sans Light"/>
                <a:sym typeface="Gill Sans Light"/>
              </a:defRPr>
            </a:lvl1pPr>
          </a:lstStyle>
          <a:p>
            <a:fld id="{86CB4B4D-7CA3-9044-876B-883B54F8677D}" type="slidenum">
              <a:rPr/>
              <a:t>‹#›</a:t>
            </a:fld>
            <a:endParaRPr/>
          </a:p>
        </p:txBody>
      </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type="tx">
  <p:cSld name="Top figure copy 1">
    <p:spTree>
      <p:nvGrpSpPr>
        <p:cNvPr id="1" name=""/>
        <p:cNvGrpSpPr/>
        <p:nvPr/>
      </p:nvGrpSpPr>
      <p:grpSpPr>
        <a:xfrm>
          <a:off x="0" y="0"/>
          <a:ext cx="0" cy="0"/>
          <a:chOff x="0" y="0"/>
          <a:chExt cx="0" cy="0"/>
        </a:xfrm>
      </p:grpSpPr>
      <p:sp>
        <p:nvSpPr>
          <p:cNvPr id="20" name="Body Level One…"/>
          <p:cNvSpPr txBox="1">
            <a:spLocks noGrp="1"/>
          </p:cNvSpPr>
          <p:nvPr>
            <p:ph type="body" idx="1"/>
          </p:nvPr>
        </p:nvSpPr>
        <p:spPr>
          <a:prstGeom prst="rect">
            <a:avLst/>
          </a:prstGeom>
        </p:spPr>
        <p:txBody>
          <a:bodyPr/>
          <a:lstStyle>
            <a:lvl1pPr>
              <a:buBlip>
                <a:blip r:embed="rId2"/>
              </a:buBlip>
            </a:lvl1pPr>
            <a:lvl2pPr>
              <a:buBlip>
                <a:blip r:embed="rId3"/>
              </a:buBlip>
            </a:lvl2pPr>
            <a:lvl3pPr>
              <a:buBlip>
                <a:blip r:embed="rId4"/>
              </a:buBlip>
            </a:lvl3pPr>
            <a:lvl4pPr>
              <a:buBlip>
                <a:blip r:embed="rId4"/>
              </a:buBlip>
              <a:defRPr baseline="0"/>
            </a:lvl4pPr>
            <a:lvl5pPr>
              <a:buBlip>
                <a:blip r:embed="rId4"/>
              </a:buBlip>
              <a:defRPr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baseline="0" dirty="0"/>
          </a:p>
        </p:txBody>
      </p:sp>
      <p:sp>
        <p:nvSpPr>
          <p:cNvPr id="2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22" name="Title Text"/>
          <p:cNvSpPr txBox="1">
            <a:spLocks noGrp="1"/>
          </p:cNvSpPr>
          <p:nvPr>
            <p:ph type="title"/>
          </p:nvPr>
        </p:nvSpPr>
        <p:spPr>
          <a:prstGeom prst="rect">
            <a:avLst/>
          </a:prstGeom>
        </p:spPr>
        <p:txBody>
          <a:bodyPr/>
          <a:lstStyle/>
          <a:p>
            <a:r>
              <a:rPr lang="en-US" dirty="0"/>
              <a:t>Click to edit Master title style</a:t>
            </a:r>
            <a:endParaRPr dirty="0"/>
          </a:p>
        </p:txBody>
      </p:sp>
    </p:spTree>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type="tx">
  <p:cSld name="Outline">
    <p:bg>
      <p:bgPr>
        <a:solidFill>
          <a:srgbClr val="FFCB79"/>
        </a:solid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588962" y="933450"/>
            <a:ext cx="20224751" cy="1778963"/>
          </a:xfrm>
          <a:prstGeom prst="rect">
            <a:avLst/>
          </a:prstGeom>
        </p:spPr>
        <p:txBody>
          <a:bodyPr/>
          <a:lstStyle>
            <a:lvl1pPr>
              <a:defRPr>
                <a:solidFill>
                  <a:srgbClr val="011993"/>
                </a:solidFill>
                <a:latin typeface="+mj-lt"/>
              </a:defRPr>
            </a:lvl1pPr>
          </a:lstStyle>
          <a:p>
            <a:r>
              <a:rPr lang="en-US" dirty="0"/>
              <a:t>Click to edit Master title style</a:t>
            </a:r>
            <a:endParaRPr dirty="0"/>
          </a:p>
        </p:txBody>
      </p:sp>
      <p:sp>
        <p:nvSpPr>
          <p:cNvPr id="40" name="Body Level One…"/>
          <p:cNvSpPr txBox="1">
            <a:spLocks noGrp="1"/>
          </p:cNvSpPr>
          <p:nvPr>
            <p:ph type="body" idx="1"/>
          </p:nvPr>
        </p:nvSpPr>
        <p:spPr>
          <a:xfrm>
            <a:off x="772848" y="2861224"/>
            <a:ext cx="19967852" cy="8971357"/>
          </a:xfrm>
          <a:prstGeom prst="rect">
            <a:avLst/>
          </a:prstGeom>
        </p:spPr>
        <p:txBody>
          <a:bodyPr/>
          <a:lstStyle>
            <a:lvl1pPr>
              <a:buBlip>
                <a:blip r:embed="rId2"/>
              </a:buBlip>
            </a:lvl1pPr>
            <a:lvl2pPr>
              <a:buBlip>
                <a:blip r:embed="rId3"/>
              </a:buBlip>
            </a:lvl2pPr>
            <a:lvl3pPr>
              <a:buBlip>
                <a:blip r:embed="rId4"/>
              </a:buBlip>
            </a:lvl3pPr>
            <a:lvl4pPr>
              <a:buBlip>
                <a:blip r:embed="rId5"/>
              </a:buBlip>
              <a:defRPr baseline="0"/>
            </a:lvl4pPr>
            <a:lvl5pPr>
              <a:buBlip>
                <a:blip r:embed="rId5"/>
              </a:buBlip>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baseline="0"/>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xfrm>
            <a:off x="10471943" y="12112625"/>
            <a:ext cx="381001" cy="406400"/>
          </a:xfrm>
          <a:prstGeom prst="rect">
            <a:avLst/>
          </a:prstGeom>
        </p:spPr>
        <p:txBody>
          <a:bodyPr/>
          <a:lstStyle>
            <a:lvl1pPr>
              <a:defRPr>
                <a:latin typeface="Gill Sans Light"/>
                <a:ea typeface="Gill Sans Light"/>
                <a:cs typeface="Gill Sans Light"/>
                <a:sym typeface="Gill Sans Light"/>
              </a:defRPr>
            </a:lvl1pPr>
          </a:lstStyle>
          <a:p>
            <a:fld id="{86CB4B4D-7CA3-9044-876B-883B54F8677D}" type="slidenum">
              <a:rPr/>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op figure copy 1">
    <p:spTree>
      <p:nvGrpSpPr>
        <p:cNvPr id="1" name=""/>
        <p:cNvGrpSpPr/>
        <p:nvPr/>
      </p:nvGrpSpPr>
      <p:grpSpPr>
        <a:xfrm>
          <a:off x="0" y="0"/>
          <a:ext cx="0" cy="0"/>
          <a:chOff x="0" y="0"/>
          <a:chExt cx="0" cy="0"/>
        </a:xfrm>
      </p:grpSpPr>
      <p:sp>
        <p:nvSpPr>
          <p:cNvPr id="20" name="Body Level One…"/>
          <p:cNvSpPr txBox="1">
            <a:spLocks noGrp="1"/>
          </p:cNvSpPr>
          <p:nvPr>
            <p:ph type="body" idx="1"/>
          </p:nvPr>
        </p:nvSpPr>
        <p:spPr>
          <a:prstGeom prst="rect">
            <a:avLst/>
          </a:prstGeom>
        </p:spPr>
        <p:txBody>
          <a:bodyPr/>
          <a:lstStyle>
            <a:lvl1pPr>
              <a:buBlip>
                <a:blip r:embed="rId2"/>
              </a:buBlip>
            </a:lvl1pPr>
            <a:lvl2pPr>
              <a:buBlip>
                <a:blip r:embed="rId3"/>
              </a:buBlip>
            </a:lvl2pPr>
            <a:lvl3pPr>
              <a:buBlip>
                <a:blip r:embed="rId4"/>
              </a:buBlip>
            </a:lvl3pPr>
            <a:lvl4pPr>
              <a:buBlip>
                <a:blip r:embed="rId4"/>
              </a:buBlip>
              <a:defRPr baseline="0"/>
            </a:lvl4pPr>
            <a:lvl5pPr>
              <a:buBlip>
                <a:blip r:embed="rId4"/>
              </a:buBlip>
              <a:defRPr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baseline="0" dirty="0"/>
          </a:p>
        </p:txBody>
      </p:sp>
      <p:sp>
        <p:nvSpPr>
          <p:cNvPr id="2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22" name="Title Text"/>
          <p:cNvSpPr txBox="1">
            <a:spLocks noGrp="1"/>
          </p:cNvSpPr>
          <p:nvPr>
            <p:ph type="title"/>
          </p:nvPr>
        </p:nvSpPr>
        <p:spPr>
          <a:prstGeom prst="rect">
            <a:avLst/>
          </a:prstGeom>
        </p:spPr>
        <p:txBody>
          <a:bodyPr/>
          <a:lstStyle/>
          <a:p>
            <a:r>
              <a:rPr lang="en-US" dirty="0"/>
              <a:t>Click to edit Master title style</a:t>
            </a:r>
            <a:endParaRPr dirty="0"/>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type="tx">
  <p:cSld name="Top figure copy 1">
    <p:spTree>
      <p:nvGrpSpPr>
        <p:cNvPr id="1" name=""/>
        <p:cNvGrpSpPr/>
        <p:nvPr/>
      </p:nvGrpSpPr>
      <p:grpSpPr>
        <a:xfrm>
          <a:off x="0" y="0"/>
          <a:ext cx="0" cy="0"/>
          <a:chOff x="0" y="0"/>
          <a:chExt cx="0" cy="0"/>
        </a:xfrm>
      </p:grpSpPr>
      <p:sp>
        <p:nvSpPr>
          <p:cNvPr id="20" name="Body Level One…"/>
          <p:cNvSpPr txBox="1">
            <a:spLocks noGrp="1"/>
          </p:cNvSpPr>
          <p:nvPr>
            <p:ph type="body" idx="1"/>
          </p:nvPr>
        </p:nvSpPr>
        <p:spPr>
          <a:prstGeom prst="rect">
            <a:avLst/>
          </a:prstGeom>
        </p:spPr>
        <p:txBody>
          <a:bodyPr/>
          <a:lstStyle>
            <a:lvl1pPr>
              <a:buBlip>
                <a:blip r:embed="rId2"/>
              </a:buBlip>
            </a:lvl1pPr>
            <a:lvl2pPr>
              <a:buBlip>
                <a:blip r:embed="rId3"/>
              </a:buBlip>
            </a:lvl2pPr>
            <a:lvl3pPr>
              <a:buBlip>
                <a:blip r:embed="rId4"/>
              </a:buBlip>
            </a:lvl3pPr>
            <a:lvl4pPr>
              <a:buBlip>
                <a:blip r:embed="rId4"/>
              </a:buBlip>
              <a:defRPr baseline="0"/>
            </a:lvl4pPr>
            <a:lvl5pPr>
              <a:buBlip>
                <a:blip r:embed="rId4"/>
              </a:buBlip>
              <a:defRPr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baseline="0" dirty="0"/>
          </a:p>
        </p:txBody>
      </p:sp>
      <p:sp>
        <p:nvSpPr>
          <p:cNvPr id="2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22" name="Title Text"/>
          <p:cNvSpPr txBox="1">
            <a:spLocks noGrp="1"/>
          </p:cNvSpPr>
          <p:nvPr>
            <p:ph type="title"/>
          </p:nvPr>
        </p:nvSpPr>
        <p:spPr>
          <a:prstGeom prst="rect">
            <a:avLst/>
          </a:prstGeom>
        </p:spPr>
        <p:txBody>
          <a:bodyPr/>
          <a:lstStyle/>
          <a:p>
            <a:r>
              <a:rPr lang="en-US" dirty="0"/>
              <a:t>Click to edit Master title style</a:t>
            </a:r>
            <a:endParaRPr dirty="0"/>
          </a:p>
        </p:txBody>
      </p:sp>
    </p:spTree>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type="tx">
  <p:cSld name="Outline">
    <p:bg>
      <p:bgPr>
        <a:solidFill>
          <a:srgbClr val="FFCB79"/>
        </a:solid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588962" y="933450"/>
            <a:ext cx="20224751" cy="1778963"/>
          </a:xfrm>
          <a:prstGeom prst="rect">
            <a:avLst/>
          </a:prstGeom>
        </p:spPr>
        <p:txBody>
          <a:bodyPr/>
          <a:lstStyle>
            <a:lvl1pPr>
              <a:defRPr>
                <a:solidFill>
                  <a:srgbClr val="011993"/>
                </a:solidFill>
                <a:latin typeface="+mj-lt"/>
              </a:defRPr>
            </a:lvl1pPr>
          </a:lstStyle>
          <a:p>
            <a:r>
              <a:rPr lang="en-US" dirty="0"/>
              <a:t>Click to edit Master title style</a:t>
            </a:r>
            <a:endParaRPr dirty="0"/>
          </a:p>
        </p:txBody>
      </p:sp>
      <p:sp>
        <p:nvSpPr>
          <p:cNvPr id="40" name="Body Level One…"/>
          <p:cNvSpPr txBox="1">
            <a:spLocks noGrp="1"/>
          </p:cNvSpPr>
          <p:nvPr>
            <p:ph type="body" idx="1"/>
          </p:nvPr>
        </p:nvSpPr>
        <p:spPr>
          <a:xfrm>
            <a:off x="772848" y="2861224"/>
            <a:ext cx="19967852" cy="8971357"/>
          </a:xfrm>
          <a:prstGeom prst="rect">
            <a:avLst/>
          </a:prstGeom>
        </p:spPr>
        <p:txBody>
          <a:bodyPr/>
          <a:lstStyle>
            <a:lvl1pPr>
              <a:buBlip>
                <a:blip r:embed="rId2"/>
              </a:buBlip>
            </a:lvl1pPr>
            <a:lvl2pPr>
              <a:buBlip>
                <a:blip r:embed="rId3"/>
              </a:buBlip>
            </a:lvl2pPr>
            <a:lvl3pPr>
              <a:buBlip>
                <a:blip r:embed="rId4"/>
              </a:buBlip>
            </a:lvl3pPr>
            <a:lvl4pPr>
              <a:buBlip>
                <a:blip r:embed="rId5"/>
              </a:buBlip>
              <a:defRPr baseline="0"/>
            </a:lvl4pPr>
            <a:lvl5pPr>
              <a:buBlip>
                <a:blip r:embed="rId5"/>
              </a:buBlip>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baseline="0"/>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xfrm>
            <a:off x="10471943" y="12112625"/>
            <a:ext cx="381001" cy="406400"/>
          </a:xfrm>
          <a:prstGeom prst="rect">
            <a:avLst/>
          </a:prstGeom>
        </p:spPr>
        <p:txBody>
          <a:bodyPr/>
          <a:lstStyle>
            <a:lvl1pPr>
              <a:defRPr>
                <a:latin typeface="Gill Sans Light"/>
                <a:ea typeface="Gill Sans Light"/>
                <a:cs typeface="Gill Sans Light"/>
                <a:sym typeface="Gill Sans Light"/>
              </a:defRPr>
            </a:lvl1pPr>
          </a:lstStyle>
          <a:p>
            <a:fld id="{86CB4B4D-7CA3-9044-876B-883B54F8677D}" type="slidenum">
              <a:rPr/>
              <a:t>‹#›</a:t>
            </a:fld>
            <a:endParaRPr/>
          </a:p>
        </p:txBody>
      </p:sp>
    </p:spTree>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type="tx">
  <p:cSld name="Top figure copy 1">
    <p:spTree>
      <p:nvGrpSpPr>
        <p:cNvPr id="1" name=""/>
        <p:cNvGrpSpPr/>
        <p:nvPr/>
      </p:nvGrpSpPr>
      <p:grpSpPr>
        <a:xfrm>
          <a:off x="0" y="0"/>
          <a:ext cx="0" cy="0"/>
          <a:chOff x="0" y="0"/>
          <a:chExt cx="0" cy="0"/>
        </a:xfrm>
      </p:grpSpPr>
      <p:sp>
        <p:nvSpPr>
          <p:cNvPr id="20" name="Body Level One…"/>
          <p:cNvSpPr txBox="1">
            <a:spLocks noGrp="1"/>
          </p:cNvSpPr>
          <p:nvPr>
            <p:ph type="body" idx="1"/>
          </p:nvPr>
        </p:nvSpPr>
        <p:spPr>
          <a:prstGeom prst="rect">
            <a:avLst/>
          </a:prstGeom>
        </p:spPr>
        <p:txBody>
          <a:bodyPr/>
          <a:lstStyle>
            <a:lvl1pPr>
              <a:buBlip>
                <a:blip r:embed="rId2"/>
              </a:buBlip>
            </a:lvl1pPr>
            <a:lvl2pPr>
              <a:buBlip>
                <a:blip r:embed="rId3"/>
              </a:buBlip>
            </a:lvl2pPr>
            <a:lvl3pPr>
              <a:buBlip>
                <a:blip r:embed="rId4"/>
              </a:buBlip>
            </a:lvl3pPr>
            <a:lvl4pPr>
              <a:buBlip>
                <a:blip r:embed="rId4"/>
              </a:buBlip>
              <a:defRPr baseline="0"/>
            </a:lvl4pPr>
            <a:lvl5pPr>
              <a:buBlip>
                <a:blip r:embed="rId4"/>
              </a:buBlip>
              <a:defRPr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baseline="0" dirty="0"/>
          </a:p>
        </p:txBody>
      </p:sp>
      <p:sp>
        <p:nvSpPr>
          <p:cNvPr id="2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22" name="Title Text"/>
          <p:cNvSpPr txBox="1">
            <a:spLocks noGrp="1"/>
          </p:cNvSpPr>
          <p:nvPr>
            <p:ph type="title"/>
          </p:nvPr>
        </p:nvSpPr>
        <p:spPr>
          <a:prstGeom prst="rect">
            <a:avLst/>
          </a:prstGeom>
        </p:spPr>
        <p:txBody>
          <a:bodyPr/>
          <a:lstStyle/>
          <a:p>
            <a:r>
              <a:rPr lang="en-US" dirty="0"/>
              <a:t>Click to edit Master title style</a:t>
            </a:r>
            <a:endParaRPr dirty="0"/>
          </a:p>
        </p:txBody>
      </p:sp>
    </p:spTree>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type="tx">
  <p:cSld name="Outline">
    <p:bg>
      <p:bgPr>
        <a:solidFill>
          <a:srgbClr val="FFCB79"/>
        </a:solid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588962" y="933450"/>
            <a:ext cx="20224751" cy="1778963"/>
          </a:xfrm>
          <a:prstGeom prst="rect">
            <a:avLst/>
          </a:prstGeom>
        </p:spPr>
        <p:txBody>
          <a:bodyPr/>
          <a:lstStyle>
            <a:lvl1pPr>
              <a:defRPr>
                <a:solidFill>
                  <a:srgbClr val="011993"/>
                </a:solidFill>
                <a:latin typeface="+mj-lt"/>
              </a:defRPr>
            </a:lvl1pPr>
          </a:lstStyle>
          <a:p>
            <a:r>
              <a:rPr lang="en-US" dirty="0"/>
              <a:t>Click to edit Master title style</a:t>
            </a:r>
            <a:endParaRPr dirty="0"/>
          </a:p>
        </p:txBody>
      </p:sp>
      <p:sp>
        <p:nvSpPr>
          <p:cNvPr id="40" name="Body Level One…"/>
          <p:cNvSpPr txBox="1">
            <a:spLocks noGrp="1"/>
          </p:cNvSpPr>
          <p:nvPr>
            <p:ph type="body" idx="1"/>
          </p:nvPr>
        </p:nvSpPr>
        <p:spPr>
          <a:xfrm>
            <a:off x="772848" y="2861224"/>
            <a:ext cx="19967852" cy="8971357"/>
          </a:xfrm>
          <a:prstGeom prst="rect">
            <a:avLst/>
          </a:prstGeom>
        </p:spPr>
        <p:txBody>
          <a:bodyPr/>
          <a:lstStyle>
            <a:lvl1pPr>
              <a:buBlip>
                <a:blip r:embed="rId2"/>
              </a:buBlip>
            </a:lvl1pPr>
            <a:lvl2pPr>
              <a:buBlip>
                <a:blip r:embed="rId3"/>
              </a:buBlip>
            </a:lvl2pPr>
            <a:lvl3pPr>
              <a:buBlip>
                <a:blip r:embed="rId4"/>
              </a:buBlip>
            </a:lvl3pPr>
            <a:lvl4pPr>
              <a:buBlip>
                <a:blip r:embed="rId5"/>
              </a:buBlip>
              <a:defRPr baseline="0"/>
            </a:lvl4pPr>
            <a:lvl5pPr>
              <a:buBlip>
                <a:blip r:embed="rId5"/>
              </a:buBlip>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baseline="0"/>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xfrm>
            <a:off x="10471943" y="12112625"/>
            <a:ext cx="381001" cy="406400"/>
          </a:xfrm>
          <a:prstGeom prst="rect">
            <a:avLst/>
          </a:prstGeom>
        </p:spPr>
        <p:txBody>
          <a:bodyPr/>
          <a:lstStyle>
            <a:lvl1pPr>
              <a:defRPr>
                <a:latin typeface="Gill Sans Light"/>
                <a:ea typeface="Gill Sans Light"/>
                <a:cs typeface="Gill Sans Light"/>
                <a:sym typeface="Gill Sans Light"/>
              </a:defRPr>
            </a:lvl1pPr>
          </a:lstStyle>
          <a:p>
            <a:fld id="{86CB4B4D-7CA3-9044-876B-883B54F8677D}" type="slidenum">
              <a:rPr/>
              <a:t>‹#›</a:t>
            </a:fld>
            <a:endParaRPr/>
          </a:p>
        </p:txBody>
      </p:sp>
    </p:spTree>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type="tx">
  <p:cSld name="Top figure copy 1">
    <p:spTree>
      <p:nvGrpSpPr>
        <p:cNvPr id="1" name=""/>
        <p:cNvGrpSpPr/>
        <p:nvPr/>
      </p:nvGrpSpPr>
      <p:grpSpPr>
        <a:xfrm>
          <a:off x="0" y="0"/>
          <a:ext cx="0" cy="0"/>
          <a:chOff x="0" y="0"/>
          <a:chExt cx="0" cy="0"/>
        </a:xfrm>
      </p:grpSpPr>
      <p:sp>
        <p:nvSpPr>
          <p:cNvPr id="20" name="Body Level One…"/>
          <p:cNvSpPr txBox="1">
            <a:spLocks noGrp="1"/>
          </p:cNvSpPr>
          <p:nvPr>
            <p:ph type="body" idx="1"/>
          </p:nvPr>
        </p:nvSpPr>
        <p:spPr>
          <a:prstGeom prst="rect">
            <a:avLst/>
          </a:prstGeom>
        </p:spPr>
        <p:txBody>
          <a:bodyPr/>
          <a:lstStyle>
            <a:lvl1pPr>
              <a:buBlip>
                <a:blip r:embed="rId2"/>
              </a:buBlip>
            </a:lvl1pPr>
            <a:lvl2pPr>
              <a:buBlip>
                <a:blip r:embed="rId3"/>
              </a:buBlip>
            </a:lvl2pPr>
            <a:lvl3pPr>
              <a:buBlip>
                <a:blip r:embed="rId4"/>
              </a:buBlip>
            </a:lvl3pPr>
            <a:lvl4pPr>
              <a:buBlip>
                <a:blip r:embed="rId4"/>
              </a:buBlip>
              <a:defRPr baseline="0"/>
            </a:lvl4pPr>
            <a:lvl5pPr>
              <a:buBlip>
                <a:blip r:embed="rId4"/>
              </a:buBlip>
              <a:defRPr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baseline="0" dirty="0"/>
          </a:p>
        </p:txBody>
      </p:sp>
      <p:sp>
        <p:nvSpPr>
          <p:cNvPr id="2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22" name="Title Text"/>
          <p:cNvSpPr txBox="1">
            <a:spLocks noGrp="1"/>
          </p:cNvSpPr>
          <p:nvPr>
            <p:ph type="title"/>
          </p:nvPr>
        </p:nvSpPr>
        <p:spPr>
          <a:prstGeom prst="rect">
            <a:avLst/>
          </a:prstGeom>
        </p:spPr>
        <p:txBody>
          <a:bodyPr/>
          <a:lstStyle/>
          <a:p>
            <a:r>
              <a:rPr lang="en-US" dirty="0"/>
              <a:t>Click to edit Master title style</a:t>
            </a:r>
            <a:endParaRPr dirty="0"/>
          </a:p>
        </p:txBody>
      </p:sp>
    </p:spTree>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type="tx">
  <p:cSld name="Outline">
    <p:bg>
      <p:bgPr>
        <a:solidFill>
          <a:srgbClr val="FFCB79"/>
        </a:solid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588962" y="933450"/>
            <a:ext cx="20224751" cy="1778963"/>
          </a:xfrm>
          <a:prstGeom prst="rect">
            <a:avLst/>
          </a:prstGeom>
        </p:spPr>
        <p:txBody>
          <a:bodyPr/>
          <a:lstStyle>
            <a:lvl1pPr>
              <a:defRPr>
                <a:solidFill>
                  <a:srgbClr val="011993"/>
                </a:solidFill>
                <a:latin typeface="+mj-lt"/>
              </a:defRPr>
            </a:lvl1pPr>
          </a:lstStyle>
          <a:p>
            <a:r>
              <a:rPr lang="en-US" dirty="0"/>
              <a:t>Click to edit Master title style</a:t>
            </a:r>
            <a:endParaRPr dirty="0"/>
          </a:p>
        </p:txBody>
      </p:sp>
      <p:sp>
        <p:nvSpPr>
          <p:cNvPr id="40" name="Body Level One…"/>
          <p:cNvSpPr txBox="1">
            <a:spLocks noGrp="1"/>
          </p:cNvSpPr>
          <p:nvPr>
            <p:ph type="body" idx="1"/>
          </p:nvPr>
        </p:nvSpPr>
        <p:spPr>
          <a:xfrm>
            <a:off x="772848" y="2861224"/>
            <a:ext cx="19967852" cy="8971357"/>
          </a:xfrm>
          <a:prstGeom prst="rect">
            <a:avLst/>
          </a:prstGeom>
        </p:spPr>
        <p:txBody>
          <a:bodyPr/>
          <a:lstStyle>
            <a:lvl1pPr>
              <a:buBlip>
                <a:blip r:embed="rId2"/>
              </a:buBlip>
            </a:lvl1pPr>
            <a:lvl2pPr>
              <a:buBlip>
                <a:blip r:embed="rId3"/>
              </a:buBlip>
            </a:lvl2pPr>
            <a:lvl3pPr>
              <a:buBlip>
                <a:blip r:embed="rId4"/>
              </a:buBlip>
            </a:lvl3pPr>
            <a:lvl4pPr>
              <a:buBlip>
                <a:blip r:embed="rId5"/>
              </a:buBlip>
              <a:defRPr baseline="0"/>
            </a:lvl4pPr>
            <a:lvl5pPr>
              <a:buBlip>
                <a:blip r:embed="rId5"/>
              </a:buBlip>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baseline="0"/>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xfrm>
            <a:off x="10471943" y="12112625"/>
            <a:ext cx="381001" cy="406400"/>
          </a:xfrm>
          <a:prstGeom prst="rect">
            <a:avLst/>
          </a:prstGeom>
        </p:spPr>
        <p:txBody>
          <a:bodyPr/>
          <a:lstStyle>
            <a:lvl1pPr>
              <a:defRPr>
                <a:latin typeface="Gill Sans Light"/>
                <a:ea typeface="Gill Sans Light"/>
                <a:cs typeface="Gill Sans Light"/>
                <a:sym typeface="Gill Sans Light"/>
              </a:defRPr>
            </a:lvl1pPr>
          </a:lstStyle>
          <a:p>
            <a:fld id="{86CB4B4D-7CA3-9044-876B-883B54F8677D}" type="slidenum">
              <a:rPr/>
              <a:t>‹#›</a:t>
            </a:fld>
            <a:endParaRPr/>
          </a:p>
        </p:txBody>
      </p:sp>
    </p:spTree>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type="tx">
  <p:cSld name="Top figure copy 1">
    <p:spTree>
      <p:nvGrpSpPr>
        <p:cNvPr id="1" name=""/>
        <p:cNvGrpSpPr/>
        <p:nvPr/>
      </p:nvGrpSpPr>
      <p:grpSpPr>
        <a:xfrm>
          <a:off x="0" y="0"/>
          <a:ext cx="0" cy="0"/>
          <a:chOff x="0" y="0"/>
          <a:chExt cx="0" cy="0"/>
        </a:xfrm>
      </p:grpSpPr>
      <p:sp>
        <p:nvSpPr>
          <p:cNvPr id="20" name="Body Level One…"/>
          <p:cNvSpPr txBox="1">
            <a:spLocks noGrp="1"/>
          </p:cNvSpPr>
          <p:nvPr>
            <p:ph type="body" idx="1"/>
          </p:nvPr>
        </p:nvSpPr>
        <p:spPr>
          <a:prstGeom prst="rect">
            <a:avLst/>
          </a:prstGeom>
        </p:spPr>
        <p:txBody>
          <a:bodyPr/>
          <a:lstStyle>
            <a:lvl1pPr>
              <a:buBlip>
                <a:blip r:embed="rId2"/>
              </a:buBlip>
            </a:lvl1pPr>
            <a:lvl2pPr>
              <a:buBlip>
                <a:blip r:embed="rId3"/>
              </a:buBlip>
            </a:lvl2pPr>
            <a:lvl3pPr>
              <a:buBlip>
                <a:blip r:embed="rId4"/>
              </a:buBlip>
            </a:lvl3pPr>
            <a:lvl4pPr>
              <a:buBlip>
                <a:blip r:embed="rId4"/>
              </a:buBlip>
              <a:defRPr baseline="0"/>
            </a:lvl4pPr>
            <a:lvl5pPr>
              <a:buBlip>
                <a:blip r:embed="rId4"/>
              </a:buBlip>
              <a:defRPr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baseline="0" dirty="0"/>
          </a:p>
        </p:txBody>
      </p:sp>
      <p:sp>
        <p:nvSpPr>
          <p:cNvPr id="2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22" name="Title Text"/>
          <p:cNvSpPr txBox="1">
            <a:spLocks noGrp="1"/>
          </p:cNvSpPr>
          <p:nvPr>
            <p:ph type="title"/>
          </p:nvPr>
        </p:nvSpPr>
        <p:spPr>
          <a:prstGeom prst="rect">
            <a:avLst/>
          </a:prstGeom>
        </p:spPr>
        <p:txBody>
          <a:bodyPr/>
          <a:lstStyle/>
          <a:p>
            <a:r>
              <a:rPr lang="en-US" dirty="0"/>
              <a:t>Click to edit Master title style</a:t>
            </a:r>
            <a:endParaRPr dirty="0"/>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Outline">
    <p:bg>
      <p:bgPr>
        <a:solidFill>
          <a:srgbClr val="FFCB79"/>
        </a:solid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588962" y="933450"/>
            <a:ext cx="20224751" cy="1778963"/>
          </a:xfrm>
          <a:prstGeom prst="rect">
            <a:avLst/>
          </a:prstGeom>
        </p:spPr>
        <p:txBody>
          <a:bodyPr/>
          <a:lstStyle>
            <a:lvl1pPr>
              <a:defRPr>
                <a:solidFill>
                  <a:srgbClr val="011993"/>
                </a:solidFill>
                <a:latin typeface="+mj-lt"/>
              </a:defRPr>
            </a:lvl1pPr>
          </a:lstStyle>
          <a:p>
            <a:r>
              <a:rPr lang="en-US" dirty="0"/>
              <a:t>Click to edit Master title style</a:t>
            </a:r>
            <a:endParaRPr dirty="0"/>
          </a:p>
        </p:txBody>
      </p:sp>
      <p:sp>
        <p:nvSpPr>
          <p:cNvPr id="40" name="Body Level One…"/>
          <p:cNvSpPr txBox="1">
            <a:spLocks noGrp="1"/>
          </p:cNvSpPr>
          <p:nvPr>
            <p:ph type="body" idx="1"/>
          </p:nvPr>
        </p:nvSpPr>
        <p:spPr>
          <a:xfrm>
            <a:off x="772848" y="2861224"/>
            <a:ext cx="19967852" cy="8971357"/>
          </a:xfrm>
          <a:prstGeom prst="rect">
            <a:avLst/>
          </a:prstGeom>
        </p:spPr>
        <p:txBody>
          <a:bodyPr/>
          <a:lstStyle>
            <a:lvl1pPr>
              <a:buBlip>
                <a:blip r:embed="rId2"/>
              </a:buBlip>
            </a:lvl1pPr>
            <a:lvl2pPr>
              <a:buBlip>
                <a:blip r:embed="rId3"/>
              </a:buBlip>
            </a:lvl2pPr>
            <a:lvl3pPr>
              <a:buBlip>
                <a:blip r:embed="rId4"/>
              </a:buBlip>
            </a:lvl3pPr>
            <a:lvl4pPr>
              <a:buBlip>
                <a:blip r:embed="rId5"/>
              </a:buBlip>
              <a:defRPr baseline="0"/>
            </a:lvl4pPr>
            <a:lvl5pPr>
              <a:buBlip>
                <a:blip r:embed="rId5"/>
              </a:buBlip>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baseline="0"/>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Outline">
    <p:bg>
      <p:bgPr>
        <a:solidFill>
          <a:srgbClr val="FFCB79"/>
        </a:solid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588962" y="933450"/>
            <a:ext cx="20224751" cy="1778963"/>
          </a:xfrm>
          <a:prstGeom prst="rect">
            <a:avLst/>
          </a:prstGeom>
        </p:spPr>
        <p:txBody>
          <a:bodyPr/>
          <a:lstStyle>
            <a:lvl1pPr>
              <a:defRPr>
                <a:solidFill>
                  <a:srgbClr val="011993"/>
                </a:solidFill>
                <a:latin typeface="+mj-lt"/>
              </a:defRPr>
            </a:lvl1pPr>
          </a:lstStyle>
          <a:p>
            <a:r>
              <a:rPr lang="en-US" dirty="0"/>
              <a:t>Click to edit Master title style</a:t>
            </a:r>
            <a:endParaRPr dirty="0"/>
          </a:p>
        </p:txBody>
      </p:sp>
      <p:sp>
        <p:nvSpPr>
          <p:cNvPr id="40" name="Body Level One…"/>
          <p:cNvSpPr txBox="1">
            <a:spLocks noGrp="1"/>
          </p:cNvSpPr>
          <p:nvPr>
            <p:ph type="body" idx="1"/>
          </p:nvPr>
        </p:nvSpPr>
        <p:spPr>
          <a:xfrm>
            <a:off x="772848" y="2861224"/>
            <a:ext cx="19967852" cy="8971357"/>
          </a:xfrm>
          <a:prstGeom prst="rect">
            <a:avLst/>
          </a:prstGeom>
        </p:spPr>
        <p:txBody>
          <a:bodyPr/>
          <a:lstStyle>
            <a:lvl1pPr>
              <a:buBlip>
                <a:blip r:embed="rId2"/>
              </a:buBlip>
            </a:lvl1pPr>
            <a:lvl2pPr>
              <a:buBlip>
                <a:blip r:embed="rId3"/>
              </a:buBlip>
            </a:lvl2pPr>
            <a:lvl3pPr>
              <a:buBlip>
                <a:blip r:embed="rId4"/>
              </a:buBlip>
            </a:lvl3pPr>
            <a:lvl4pPr>
              <a:buBlip>
                <a:blip r:embed="rId5"/>
              </a:buBlip>
              <a:defRPr baseline="0"/>
            </a:lvl4pPr>
            <a:lvl5pPr>
              <a:buBlip>
                <a:blip r:embed="rId5"/>
              </a:buBlip>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baseline="0"/>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xfrm>
            <a:off x="10471943" y="12112625"/>
            <a:ext cx="381001" cy="406400"/>
          </a:xfrm>
          <a:prstGeom prst="rect">
            <a:avLst/>
          </a:prstGeom>
        </p:spPr>
        <p:txBody>
          <a:bodyPr/>
          <a:lstStyle>
            <a:lvl1pPr>
              <a:defRPr>
                <a:latin typeface="Gill Sans Light"/>
                <a:ea typeface="Gill Sans Light"/>
                <a:cs typeface="Gill Sans Light"/>
                <a:sym typeface="Gill Sans Light"/>
              </a:defRPr>
            </a:lvl1pPr>
          </a:lstStyle>
          <a:p>
            <a:fld id="{86CB4B4D-7CA3-9044-876B-883B54F8677D}" type="slidenum">
              <a:rPr/>
              <a:t>‹#›</a:t>
            </a:fld>
            <a:endParaRPr/>
          </a:p>
        </p:txBody>
      </p:sp>
    </p:spTree>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type="tx">
  <p:cSld name="Top figure copy 1">
    <p:spTree>
      <p:nvGrpSpPr>
        <p:cNvPr id="1" name=""/>
        <p:cNvGrpSpPr/>
        <p:nvPr/>
      </p:nvGrpSpPr>
      <p:grpSpPr>
        <a:xfrm>
          <a:off x="0" y="0"/>
          <a:ext cx="0" cy="0"/>
          <a:chOff x="0" y="0"/>
          <a:chExt cx="0" cy="0"/>
        </a:xfrm>
      </p:grpSpPr>
      <p:sp>
        <p:nvSpPr>
          <p:cNvPr id="20" name="Body Level One…"/>
          <p:cNvSpPr txBox="1">
            <a:spLocks noGrp="1"/>
          </p:cNvSpPr>
          <p:nvPr>
            <p:ph type="body" idx="1"/>
          </p:nvPr>
        </p:nvSpPr>
        <p:spPr>
          <a:prstGeom prst="rect">
            <a:avLst/>
          </a:prstGeom>
        </p:spPr>
        <p:txBody>
          <a:bodyPr/>
          <a:lstStyle>
            <a:lvl1pPr>
              <a:buBlip>
                <a:blip r:embed="rId2"/>
              </a:buBlip>
            </a:lvl1pPr>
            <a:lvl2pPr>
              <a:buBlip>
                <a:blip r:embed="rId3"/>
              </a:buBlip>
            </a:lvl2pPr>
            <a:lvl3pPr>
              <a:buBlip>
                <a:blip r:embed="rId4"/>
              </a:buBlip>
            </a:lvl3pPr>
            <a:lvl4pPr>
              <a:buBlip>
                <a:blip r:embed="rId4"/>
              </a:buBlip>
              <a:defRPr baseline="0"/>
            </a:lvl4pPr>
            <a:lvl5pPr>
              <a:buBlip>
                <a:blip r:embed="rId4"/>
              </a:buBlip>
              <a:defRPr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baseline="0" dirty="0"/>
          </a:p>
        </p:txBody>
      </p:sp>
      <p:sp>
        <p:nvSpPr>
          <p:cNvPr id="2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22" name="Title Text"/>
          <p:cNvSpPr txBox="1">
            <a:spLocks noGrp="1"/>
          </p:cNvSpPr>
          <p:nvPr>
            <p:ph type="title"/>
          </p:nvPr>
        </p:nvSpPr>
        <p:spPr>
          <a:prstGeom prst="rect">
            <a:avLst/>
          </a:prstGeom>
        </p:spPr>
        <p:txBody>
          <a:bodyPr/>
          <a:lstStyle/>
          <a:p>
            <a:r>
              <a:rPr lang="en-US" dirty="0"/>
              <a:t>Click to edit Master title style</a:t>
            </a:r>
            <a:endParaRPr dirty="0"/>
          </a:p>
        </p:txBody>
      </p:sp>
    </p:spTree>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Outline">
    <p:bg>
      <p:bgPr>
        <a:solidFill>
          <a:srgbClr val="FFCB79"/>
        </a:solid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588962" y="933450"/>
            <a:ext cx="20224751" cy="1778963"/>
          </a:xfrm>
          <a:prstGeom prst="rect">
            <a:avLst/>
          </a:prstGeom>
        </p:spPr>
        <p:txBody>
          <a:bodyPr/>
          <a:lstStyle>
            <a:lvl1pPr>
              <a:defRPr>
                <a:solidFill>
                  <a:srgbClr val="011993"/>
                </a:solidFill>
                <a:latin typeface="+mj-lt"/>
              </a:defRPr>
            </a:lvl1pPr>
          </a:lstStyle>
          <a:p>
            <a:r>
              <a:rPr lang="en-US" dirty="0"/>
              <a:t>Click to edit Master title style</a:t>
            </a:r>
            <a:endParaRPr dirty="0"/>
          </a:p>
        </p:txBody>
      </p:sp>
      <p:sp>
        <p:nvSpPr>
          <p:cNvPr id="40" name="Body Level One…"/>
          <p:cNvSpPr txBox="1">
            <a:spLocks noGrp="1"/>
          </p:cNvSpPr>
          <p:nvPr>
            <p:ph type="body" idx="1"/>
          </p:nvPr>
        </p:nvSpPr>
        <p:spPr>
          <a:xfrm>
            <a:off x="772848" y="2861224"/>
            <a:ext cx="19967852" cy="8971357"/>
          </a:xfrm>
          <a:prstGeom prst="rect">
            <a:avLst/>
          </a:prstGeom>
        </p:spPr>
        <p:txBody>
          <a:bodyPr/>
          <a:lstStyle>
            <a:lvl1pPr>
              <a:buBlip>
                <a:blip r:embed="rId2"/>
              </a:buBlip>
            </a:lvl1pPr>
            <a:lvl2pPr>
              <a:buBlip>
                <a:blip r:embed="rId3"/>
              </a:buBlip>
            </a:lvl2pPr>
            <a:lvl3pPr>
              <a:buBlip>
                <a:blip r:embed="rId4"/>
              </a:buBlip>
            </a:lvl3pPr>
            <a:lvl4pPr>
              <a:buBlip>
                <a:blip r:embed="rId5"/>
              </a:buBlip>
              <a:defRPr baseline="0"/>
            </a:lvl4pPr>
            <a:lvl5pPr>
              <a:buBlip>
                <a:blip r:embed="rId5"/>
              </a:buBlip>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baseline="0"/>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xfrm>
            <a:off x="10471943" y="12112625"/>
            <a:ext cx="381001" cy="406400"/>
          </a:xfrm>
          <a:prstGeom prst="rect">
            <a:avLst/>
          </a:prstGeom>
        </p:spPr>
        <p:txBody>
          <a:bodyPr/>
          <a:lstStyle>
            <a:lvl1pPr>
              <a:defRPr>
                <a:latin typeface="Gill Sans Light"/>
                <a:ea typeface="Gill Sans Light"/>
                <a:cs typeface="Gill Sans Light"/>
                <a:sym typeface="Gill Sans Light"/>
              </a:defRPr>
            </a:lvl1pPr>
          </a:lstStyle>
          <a:p>
            <a:fld id="{86CB4B4D-7CA3-9044-876B-883B54F8677D}" type="slidenum">
              <a:rPr/>
              <a:t>‹#›</a:t>
            </a:fld>
            <a:endParaRPr/>
          </a:p>
        </p:txBody>
      </p:sp>
    </p:spTree>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type="tx">
  <p:cSld name="Top figure copy 1">
    <p:spTree>
      <p:nvGrpSpPr>
        <p:cNvPr id="1" name=""/>
        <p:cNvGrpSpPr/>
        <p:nvPr/>
      </p:nvGrpSpPr>
      <p:grpSpPr>
        <a:xfrm>
          <a:off x="0" y="0"/>
          <a:ext cx="0" cy="0"/>
          <a:chOff x="0" y="0"/>
          <a:chExt cx="0" cy="0"/>
        </a:xfrm>
      </p:grpSpPr>
      <p:sp>
        <p:nvSpPr>
          <p:cNvPr id="20" name="Body Level One…"/>
          <p:cNvSpPr txBox="1">
            <a:spLocks noGrp="1"/>
          </p:cNvSpPr>
          <p:nvPr>
            <p:ph type="body" idx="1"/>
          </p:nvPr>
        </p:nvSpPr>
        <p:spPr>
          <a:prstGeom prst="rect">
            <a:avLst/>
          </a:prstGeom>
        </p:spPr>
        <p:txBody>
          <a:bodyPr/>
          <a:lstStyle>
            <a:lvl1pPr>
              <a:buBlip>
                <a:blip r:embed="rId2"/>
              </a:buBlip>
            </a:lvl1pPr>
            <a:lvl2pPr>
              <a:buBlip>
                <a:blip r:embed="rId3"/>
              </a:buBlip>
            </a:lvl2pPr>
            <a:lvl3pPr>
              <a:buBlip>
                <a:blip r:embed="rId4"/>
              </a:buBlip>
            </a:lvl3pPr>
            <a:lvl4pPr>
              <a:buBlip>
                <a:blip r:embed="rId4"/>
              </a:buBlip>
              <a:defRPr baseline="0"/>
            </a:lvl4pPr>
            <a:lvl5pPr>
              <a:buBlip>
                <a:blip r:embed="rId4"/>
              </a:buBlip>
              <a:defRPr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baseline="0" dirty="0"/>
          </a:p>
        </p:txBody>
      </p:sp>
      <p:sp>
        <p:nvSpPr>
          <p:cNvPr id="2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22" name="Title Text"/>
          <p:cNvSpPr txBox="1">
            <a:spLocks noGrp="1"/>
          </p:cNvSpPr>
          <p:nvPr>
            <p:ph type="title"/>
          </p:nvPr>
        </p:nvSpPr>
        <p:spPr>
          <a:prstGeom prst="rect">
            <a:avLst/>
          </a:prstGeom>
        </p:spPr>
        <p:txBody>
          <a:bodyPr/>
          <a:lstStyle/>
          <a:p>
            <a:r>
              <a:rPr lang="en-US" dirty="0"/>
              <a:t>Click to edit Master title style</a:t>
            </a:r>
            <a:endParaRPr dirty="0"/>
          </a:p>
        </p:txBody>
      </p:sp>
    </p:spTree>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type="tx">
  <p:cSld name="Outline">
    <p:bg>
      <p:bgPr>
        <a:solidFill>
          <a:srgbClr val="FFCB79"/>
        </a:solid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588962" y="933450"/>
            <a:ext cx="20224751" cy="1778963"/>
          </a:xfrm>
          <a:prstGeom prst="rect">
            <a:avLst/>
          </a:prstGeom>
        </p:spPr>
        <p:txBody>
          <a:bodyPr/>
          <a:lstStyle>
            <a:lvl1pPr>
              <a:defRPr>
                <a:solidFill>
                  <a:srgbClr val="011993"/>
                </a:solidFill>
                <a:latin typeface="+mj-lt"/>
              </a:defRPr>
            </a:lvl1pPr>
          </a:lstStyle>
          <a:p>
            <a:r>
              <a:rPr lang="en-US" dirty="0"/>
              <a:t>Click to edit Master title style</a:t>
            </a:r>
            <a:endParaRPr dirty="0"/>
          </a:p>
        </p:txBody>
      </p:sp>
      <p:sp>
        <p:nvSpPr>
          <p:cNvPr id="40" name="Body Level One…"/>
          <p:cNvSpPr txBox="1">
            <a:spLocks noGrp="1"/>
          </p:cNvSpPr>
          <p:nvPr>
            <p:ph type="body" idx="1"/>
          </p:nvPr>
        </p:nvSpPr>
        <p:spPr>
          <a:xfrm>
            <a:off x="772848" y="2861224"/>
            <a:ext cx="19967852" cy="8971357"/>
          </a:xfrm>
          <a:prstGeom prst="rect">
            <a:avLst/>
          </a:prstGeom>
        </p:spPr>
        <p:txBody>
          <a:bodyPr/>
          <a:lstStyle>
            <a:lvl1pPr>
              <a:buBlip>
                <a:blip r:embed="rId2"/>
              </a:buBlip>
            </a:lvl1pPr>
            <a:lvl2pPr>
              <a:buBlip>
                <a:blip r:embed="rId3"/>
              </a:buBlip>
            </a:lvl2pPr>
            <a:lvl3pPr>
              <a:buBlip>
                <a:blip r:embed="rId4"/>
              </a:buBlip>
            </a:lvl3pPr>
            <a:lvl4pPr>
              <a:buBlip>
                <a:blip r:embed="rId5"/>
              </a:buBlip>
              <a:defRPr baseline="0"/>
            </a:lvl4pPr>
            <a:lvl5pPr>
              <a:buBlip>
                <a:blip r:embed="rId5"/>
              </a:buBlip>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baseline="0"/>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xfrm>
            <a:off x="10471943" y="12112625"/>
            <a:ext cx="381001" cy="406400"/>
          </a:xfrm>
          <a:prstGeom prst="rect">
            <a:avLst/>
          </a:prstGeom>
        </p:spPr>
        <p:txBody>
          <a:bodyPr/>
          <a:lstStyle>
            <a:lvl1pPr>
              <a:defRPr>
                <a:latin typeface="Gill Sans Light"/>
                <a:ea typeface="Gill Sans Light"/>
                <a:cs typeface="Gill Sans Light"/>
                <a:sym typeface="Gill Sans Light"/>
              </a:defRPr>
            </a:lvl1pPr>
          </a:lstStyle>
          <a:p>
            <a:fld id="{86CB4B4D-7CA3-9044-876B-883B54F8677D}" type="slidenum">
              <a:rPr/>
              <a:t>‹#›</a:t>
            </a:fld>
            <a:endParaRPr/>
          </a:p>
        </p:txBody>
      </p:sp>
    </p:spTree>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type="tx">
  <p:cSld name="Top figure copy 1">
    <p:spTree>
      <p:nvGrpSpPr>
        <p:cNvPr id="1" name=""/>
        <p:cNvGrpSpPr/>
        <p:nvPr/>
      </p:nvGrpSpPr>
      <p:grpSpPr>
        <a:xfrm>
          <a:off x="0" y="0"/>
          <a:ext cx="0" cy="0"/>
          <a:chOff x="0" y="0"/>
          <a:chExt cx="0" cy="0"/>
        </a:xfrm>
      </p:grpSpPr>
      <p:sp>
        <p:nvSpPr>
          <p:cNvPr id="20" name="Body Level One…"/>
          <p:cNvSpPr txBox="1">
            <a:spLocks noGrp="1"/>
          </p:cNvSpPr>
          <p:nvPr>
            <p:ph type="body" idx="1"/>
          </p:nvPr>
        </p:nvSpPr>
        <p:spPr>
          <a:prstGeom prst="rect">
            <a:avLst/>
          </a:prstGeom>
        </p:spPr>
        <p:txBody>
          <a:bodyPr/>
          <a:lstStyle>
            <a:lvl1pPr>
              <a:buBlip>
                <a:blip r:embed="rId2"/>
              </a:buBlip>
            </a:lvl1pPr>
            <a:lvl2pPr>
              <a:buBlip>
                <a:blip r:embed="rId3"/>
              </a:buBlip>
            </a:lvl2pPr>
            <a:lvl3pPr>
              <a:buBlip>
                <a:blip r:embed="rId4"/>
              </a:buBlip>
            </a:lvl3pPr>
            <a:lvl4pPr>
              <a:buBlip>
                <a:blip r:embed="rId4"/>
              </a:buBlip>
              <a:defRPr baseline="0"/>
            </a:lvl4pPr>
            <a:lvl5pPr>
              <a:buBlip>
                <a:blip r:embed="rId4"/>
              </a:buBlip>
              <a:defRPr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baseline="0" dirty="0"/>
          </a:p>
        </p:txBody>
      </p:sp>
      <p:sp>
        <p:nvSpPr>
          <p:cNvPr id="2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22" name="Title Text"/>
          <p:cNvSpPr txBox="1">
            <a:spLocks noGrp="1"/>
          </p:cNvSpPr>
          <p:nvPr>
            <p:ph type="title"/>
          </p:nvPr>
        </p:nvSpPr>
        <p:spPr>
          <a:prstGeom prst="rect">
            <a:avLst/>
          </a:prstGeom>
        </p:spPr>
        <p:txBody>
          <a:bodyPr/>
          <a:lstStyle/>
          <a:p>
            <a:r>
              <a:rPr lang="en-US" dirty="0"/>
              <a:t>Click to edit Master title style</a:t>
            </a:r>
            <a:endParaRPr dirty="0"/>
          </a:p>
        </p:txBody>
      </p:sp>
    </p:spTree>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type="tx">
  <p:cSld name="Outline">
    <p:bg>
      <p:bgPr>
        <a:solidFill>
          <a:srgbClr val="FFCB79"/>
        </a:solid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588962" y="933450"/>
            <a:ext cx="20224751" cy="1778963"/>
          </a:xfrm>
          <a:prstGeom prst="rect">
            <a:avLst/>
          </a:prstGeom>
        </p:spPr>
        <p:txBody>
          <a:bodyPr/>
          <a:lstStyle>
            <a:lvl1pPr>
              <a:defRPr>
                <a:solidFill>
                  <a:srgbClr val="011993"/>
                </a:solidFill>
                <a:latin typeface="+mj-lt"/>
              </a:defRPr>
            </a:lvl1pPr>
          </a:lstStyle>
          <a:p>
            <a:r>
              <a:rPr lang="en-US" dirty="0"/>
              <a:t>Click to edit Master title style</a:t>
            </a:r>
            <a:endParaRPr dirty="0"/>
          </a:p>
        </p:txBody>
      </p:sp>
      <p:sp>
        <p:nvSpPr>
          <p:cNvPr id="40" name="Body Level One…"/>
          <p:cNvSpPr txBox="1">
            <a:spLocks noGrp="1"/>
          </p:cNvSpPr>
          <p:nvPr>
            <p:ph type="body" idx="1"/>
          </p:nvPr>
        </p:nvSpPr>
        <p:spPr>
          <a:xfrm>
            <a:off x="772848" y="2861224"/>
            <a:ext cx="19967852" cy="8971357"/>
          </a:xfrm>
          <a:prstGeom prst="rect">
            <a:avLst/>
          </a:prstGeom>
        </p:spPr>
        <p:txBody>
          <a:bodyPr/>
          <a:lstStyle>
            <a:lvl1pPr>
              <a:buBlip>
                <a:blip r:embed="rId2"/>
              </a:buBlip>
            </a:lvl1pPr>
            <a:lvl2pPr>
              <a:buBlip>
                <a:blip r:embed="rId3"/>
              </a:buBlip>
            </a:lvl2pPr>
            <a:lvl3pPr>
              <a:buBlip>
                <a:blip r:embed="rId4"/>
              </a:buBlip>
            </a:lvl3pPr>
            <a:lvl4pPr>
              <a:buBlip>
                <a:blip r:embed="rId5"/>
              </a:buBlip>
              <a:defRPr baseline="0"/>
            </a:lvl4pPr>
            <a:lvl5pPr>
              <a:buBlip>
                <a:blip r:embed="rId5"/>
              </a:buBlip>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baseline="0"/>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xfrm>
            <a:off x="10471943" y="12112625"/>
            <a:ext cx="381001" cy="406400"/>
          </a:xfrm>
          <a:prstGeom prst="rect">
            <a:avLst/>
          </a:prstGeom>
        </p:spPr>
        <p:txBody>
          <a:bodyPr/>
          <a:lstStyle>
            <a:lvl1pPr>
              <a:defRPr>
                <a:latin typeface="Gill Sans Light"/>
                <a:ea typeface="Gill Sans Light"/>
                <a:cs typeface="Gill Sans Light"/>
                <a:sym typeface="Gill Sans Light"/>
              </a:defRPr>
            </a:lvl1pPr>
          </a:lstStyle>
          <a:p>
            <a:fld id="{86CB4B4D-7CA3-9044-876B-883B54F8677D}" type="slidenum">
              <a:rPr/>
              <a:t>‹#›</a:t>
            </a:fld>
            <a:endParaRPr/>
          </a:p>
        </p:txBody>
      </p:sp>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xfrm>
            <a:off x="10471943" y="12112625"/>
            <a:ext cx="381001" cy="406400"/>
          </a:xfrm>
          <a:prstGeom prst="rect">
            <a:avLst/>
          </a:prstGeom>
        </p:spPr>
        <p:txBody>
          <a:bodyPr/>
          <a:lstStyle>
            <a:lvl1pPr>
              <a:defRPr>
                <a:latin typeface="Gill Sans Light"/>
                <a:ea typeface="Gill Sans Light"/>
                <a:cs typeface="Gill Sans Light"/>
                <a:sym typeface="Gill Sans Light"/>
              </a:defRPr>
            </a:lvl1pPr>
          </a:lstStyle>
          <a:p>
            <a:fld id="{86CB4B4D-7CA3-9044-876B-883B54F8677D}" type="slidenum">
              <a:rPr/>
              <a:t>‹#›</a:t>
            </a:fld>
            <a:endParaRPr/>
          </a:p>
        </p:txBody>
      </p:sp>
    </p:spTree>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type="tx">
  <p:cSld name="Top figure copy 1">
    <p:spTree>
      <p:nvGrpSpPr>
        <p:cNvPr id="1" name=""/>
        <p:cNvGrpSpPr/>
        <p:nvPr/>
      </p:nvGrpSpPr>
      <p:grpSpPr>
        <a:xfrm>
          <a:off x="0" y="0"/>
          <a:ext cx="0" cy="0"/>
          <a:chOff x="0" y="0"/>
          <a:chExt cx="0" cy="0"/>
        </a:xfrm>
      </p:grpSpPr>
      <p:sp>
        <p:nvSpPr>
          <p:cNvPr id="20" name="Body Level One…"/>
          <p:cNvSpPr txBox="1">
            <a:spLocks noGrp="1"/>
          </p:cNvSpPr>
          <p:nvPr>
            <p:ph type="body" idx="1"/>
          </p:nvPr>
        </p:nvSpPr>
        <p:spPr>
          <a:prstGeom prst="rect">
            <a:avLst/>
          </a:prstGeom>
        </p:spPr>
        <p:txBody>
          <a:bodyPr/>
          <a:lstStyle>
            <a:lvl1pPr>
              <a:buBlip>
                <a:blip r:embed="rId2"/>
              </a:buBlip>
            </a:lvl1pPr>
            <a:lvl2pPr>
              <a:buBlip>
                <a:blip r:embed="rId3"/>
              </a:buBlip>
            </a:lvl2pPr>
            <a:lvl3pPr>
              <a:buBlip>
                <a:blip r:embed="rId4"/>
              </a:buBlip>
            </a:lvl3pPr>
            <a:lvl4pPr>
              <a:buBlip>
                <a:blip r:embed="rId4"/>
              </a:buBlip>
              <a:defRPr baseline="0"/>
            </a:lvl4pPr>
            <a:lvl5pPr>
              <a:buBlip>
                <a:blip r:embed="rId4"/>
              </a:buBlip>
              <a:defRPr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baseline="0" dirty="0"/>
          </a:p>
        </p:txBody>
      </p:sp>
      <p:sp>
        <p:nvSpPr>
          <p:cNvPr id="2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22" name="Title Text"/>
          <p:cNvSpPr txBox="1">
            <a:spLocks noGrp="1"/>
          </p:cNvSpPr>
          <p:nvPr>
            <p:ph type="title"/>
          </p:nvPr>
        </p:nvSpPr>
        <p:spPr>
          <a:prstGeom prst="rect">
            <a:avLst/>
          </a:prstGeom>
        </p:spPr>
        <p:txBody>
          <a:bodyPr/>
          <a:lstStyle/>
          <a:p>
            <a:r>
              <a:rPr lang="en-US" dirty="0"/>
              <a:t>Click to edit Master title style</a:t>
            </a:r>
            <a:endParaRPr dirty="0"/>
          </a:p>
        </p:txBody>
      </p:sp>
    </p:spTree>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type="tx">
  <p:cSld name="Outline">
    <p:bg>
      <p:bgPr>
        <a:solidFill>
          <a:srgbClr val="FFCB79"/>
        </a:solid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588962" y="933450"/>
            <a:ext cx="20224751" cy="1778963"/>
          </a:xfrm>
          <a:prstGeom prst="rect">
            <a:avLst/>
          </a:prstGeom>
        </p:spPr>
        <p:txBody>
          <a:bodyPr/>
          <a:lstStyle>
            <a:lvl1pPr>
              <a:defRPr>
                <a:solidFill>
                  <a:srgbClr val="011993"/>
                </a:solidFill>
                <a:latin typeface="+mj-lt"/>
              </a:defRPr>
            </a:lvl1pPr>
          </a:lstStyle>
          <a:p>
            <a:r>
              <a:rPr lang="en-US" dirty="0"/>
              <a:t>Click to edit Master title style</a:t>
            </a:r>
            <a:endParaRPr dirty="0"/>
          </a:p>
        </p:txBody>
      </p:sp>
      <p:sp>
        <p:nvSpPr>
          <p:cNvPr id="40" name="Body Level One…"/>
          <p:cNvSpPr txBox="1">
            <a:spLocks noGrp="1"/>
          </p:cNvSpPr>
          <p:nvPr>
            <p:ph type="body" idx="1"/>
          </p:nvPr>
        </p:nvSpPr>
        <p:spPr>
          <a:xfrm>
            <a:off x="772848" y="2861224"/>
            <a:ext cx="19967852" cy="8971357"/>
          </a:xfrm>
          <a:prstGeom prst="rect">
            <a:avLst/>
          </a:prstGeom>
        </p:spPr>
        <p:txBody>
          <a:bodyPr/>
          <a:lstStyle>
            <a:lvl1pPr>
              <a:buBlip>
                <a:blip r:embed="rId2"/>
              </a:buBlip>
            </a:lvl1pPr>
            <a:lvl2pPr>
              <a:buBlip>
                <a:blip r:embed="rId3"/>
              </a:buBlip>
            </a:lvl2pPr>
            <a:lvl3pPr>
              <a:buBlip>
                <a:blip r:embed="rId4"/>
              </a:buBlip>
            </a:lvl3pPr>
            <a:lvl4pPr>
              <a:buBlip>
                <a:blip r:embed="rId5"/>
              </a:buBlip>
              <a:defRPr baseline="0"/>
            </a:lvl4pPr>
            <a:lvl5pPr>
              <a:buBlip>
                <a:blip r:embed="rId5"/>
              </a:buBlip>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baseline="0"/>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xfrm>
            <a:off x="10471943" y="12112625"/>
            <a:ext cx="381001" cy="406400"/>
          </a:xfrm>
          <a:prstGeom prst="rect">
            <a:avLst/>
          </a:prstGeom>
        </p:spPr>
        <p:txBody>
          <a:bodyPr/>
          <a:lstStyle>
            <a:lvl1pPr>
              <a:defRPr>
                <a:latin typeface="Gill Sans Light"/>
                <a:ea typeface="Gill Sans Light"/>
                <a:cs typeface="Gill Sans Light"/>
                <a:sym typeface="Gill Sans Light"/>
              </a:defRPr>
            </a:lvl1pPr>
          </a:lstStyle>
          <a:p>
            <a:fld id="{86CB4B4D-7CA3-9044-876B-883B54F8677D}" type="slidenum">
              <a:rPr/>
              <a:t>‹#›</a:t>
            </a:fld>
            <a:endParaRPr/>
          </a:p>
        </p:txBody>
      </p:sp>
    </p:spTree>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type="tx">
  <p:cSld name="Top figure copy 1">
    <p:spTree>
      <p:nvGrpSpPr>
        <p:cNvPr id="1" name=""/>
        <p:cNvGrpSpPr/>
        <p:nvPr/>
      </p:nvGrpSpPr>
      <p:grpSpPr>
        <a:xfrm>
          <a:off x="0" y="0"/>
          <a:ext cx="0" cy="0"/>
          <a:chOff x="0" y="0"/>
          <a:chExt cx="0" cy="0"/>
        </a:xfrm>
      </p:grpSpPr>
      <p:sp>
        <p:nvSpPr>
          <p:cNvPr id="20" name="Body Level One…"/>
          <p:cNvSpPr txBox="1">
            <a:spLocks noGrp="1"/>
          </p:cNvSpPr>
          <p:nvPr>
            <p:ph type="body" idx="1"/>
          </p:nvPr>
        </p:nvSpPr>
        <p:spPr>
          <a:prstGeom prst="rect">
            <a:avLst/>
          </a:prstGeom>
        </p:spPr>
        <p:txBody>
          <a:bodyPr/>
          <a:lstStyle>
            <a:lvl1pPr>
              <a:buBlip>
                <a:blip r:embed="rId2"/>
              </a:buBlip>
            </a:lvl1pPr>
            <a:lvl2pPr>
              <a:buBlip>
                <a:blip r:embed="rId3"/>
              </a:buBlip>
            </a:lvl2pPr>
            <a:lvl3pPr>
              <a:buBlip>
                <a:blip r:embed="rId4"/>
              </a:buBlip>
            </a:lvl3pPr>
            <a:lvl4pPr>
              <a:buBlip>
                <a:blip r:embed="rId4"/>
              </a:buBlip>
              <a:defRPr baseline="0"/>
            </a:lvl4pPr>
            <a:lvl5pPr>
              <a:buBlip>
                <a:blip r:embed="rId4"/>
              </a:buBlip>
              <a:defRPr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baseline="0" dirty="0"/>
          </a:p>
        </p:txBody>
      </p:sp>
      <p:sp>
        <p:nvSpPr>
          <p:cNvPr id="2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22" name="Title Text"/>
          <p:cNvSpPr txBox="1">
            <a:spLocks noGrp="1"/>
          </p:cNvSpPr>
          <p:nvPr>
            <p:ph type="title"/>
          </p:nvPr>
        </p:nvSpPr>
        <p:spPr>
          <a:prstGeom prst="rect">
            <a:avLst/>
          </a:prstGeom>
        </p:spPr>
        <p:txBody>
          <a:bodyPr/>
          <a:lstStyle/>
          <a:p>
            <a:r>
              <a:rPr lang="en-US" dirty="0"/>
              <a:t>Click to edit Master title style</a:t>
            </a:r>
            <a:endParaRPr dirty="0"/>
          </a:p>
        </p:txBody>
      </p:sp>
    </p:spTree>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type="tx">
  <p:cSld name="Outline">
    <p:bg>
      <p:bgPr>
        <a:solidFill>
          <a:srgbClr val="FFCB79"/>
        </a:solid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588962" y="933450"/>
            <a:ext cx="20224751" cy="1778963"/>
          </a:xfrm>
          <a:prstGeom prst="rect">
            <a:avLst/>
          </a:prstGeom>
        </p:spPr>
        <p:txBody>
          <a:bodyPr/>
          <a:lstStyle>
            <a:lvl1pPr>
              <a:defRPr>
                <a:solidFill>
                  <a:srgbClr val="011993"/>
                </a:solidFill>
                <a:latin typeface="+mj-lt"/>
              </a:defRPr>
            </a:lvl1pPr>
          </a:lstStyle>
          <a:p>
            <a:r>
              <a:rPr lang="en-US" dirty="0"/>
              <a:t>Click to edit Master title style</a:t>
            </a:r>
            <a:endParaRPr dirty="0"/>
          </a:p>
        </p:txBody>
      </p:sp>
      <p:sp>
        <p:nvSpPr>
          <p:cNvPr id="40" name="Body Level One…"/>
          <p:cNvSpPr txBox="1">
            <a:spLocks noGrp="1"/>
          </p:cNvSpPr>
          <p:nvPr>
            <p:ph type="body" idx="1"/>
          </p:nvPr>
        </p:nvSpPr>
        <p:spPr>
          <a:xfrm>
            <a:off x="772848" y="2861224"/>
            <a:ext cx="19967852" cy="8971357"/>
          </a:xfrm>
          <a:prstGeom prst="rect">
            <a:avLst/>
          </a:prstGeom>
        </p:spPr>
        <p:txBody>
          <a:bodyPr/>
          <a:lstStyle>
            <a:lvl1pPr>
              <a:buBlip>
                <a:blip r:embed="rId2"/>
              </a:buBlip>
            </a:lvl1pPr>
            <a:lvl2pPr>
              <a:buBlip>
                <a:blip r:embed="rId3"/>
              </a:buBlip>
            </a:lvl2pPr>
            <a:lvl3pPr>
              <a:buBlip>
                <a:blip r:embed="rId4"/>
              </a:buBlip>
            </a:lvl3pPr>
            <a:lvl4pPr>
              <a:buBlip>
                <a:blip r:embed="rId5"/>
              </a:buBlip>
              <a:defRPr baseline="0"/>
            </a:lvl4pPr>
            <a:lvl5pPr>
              <a:buBlip>
                <a:blip r:embed="rId5"/>
              </a:buBlip>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baseline="0"/>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xfrm>
            <a:off x="10471943" y="12112625"/>
            <a:ext cx="381001" cy="406400"/>
          </a:xfrm>
          <a:prstGeom prst="rect">
            <a:avLst/>
          </a:prstGeom>
        </p:spPr>
        <p:txBody>
          <a:bodyPr/>
          <a:lstStyle>
            <a:lvl1pPr>
              <a:defRPr>
                <a:latin typeface="Gill Sans Light"/>
                <a:ea typeface="Gill Sans Light"/>
                <a:cs typeface="Gill Sans Light"/>
                <a:sym typeface="Gill Sans Light"/>
              </a:defRPr>
            </a:lvl1pPr>
          </a:lstStyle>
          <a:p>
            <a:fld id="{86CB4B4D-7CA3-9044-876B-883B54F8677D}" type="slidenum">
              <a:rPr/>
              <a:t>‹#›</a:t>
            </a:fld>
            <a:endParaRPr/>
          </a:p>
        </p:txBody>
      </p:sp>
    </p:spTree>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type="tx">
  <p:cSld name="Top figure copy 1">
    <p:spTree>
      <p:nvGrpSpPr>
        <p:cNvPr id="1" name=""/>
        <p:cNvGrpSpPr/>
        <p:nvPr/>
      </p:nvGrpSpPr>
      <p:grpSpPr>
        <a:xfrm>
          <a:off x="0" y="0"/>
          <a:ext cx="0" cy="0"/>
          <a:chOff x="0" y="0"/>
          <a:chExt cx="0" cy="0"/>
        </a:xfrm>
      </p:grpSpPr>
      <p:sp>
        <p:nvSpPr>
          <p:cNvPr id="20" name="Body Level One…"/>
          <p:cNvSpPr txBox="1">
            <a:spLocks noGrp="1"/>
          </p:cNvSpPr>
          <p:nvPr>
            <p:ph type="body" idx="1"/>
          </p:nvPr>
        </p:nvSpPr>
        <p:spPr>
          <a:prstGeom prst="rect">
            <a:avLst/>
          </a:prstGeom>
        </p:spPr>
        <p:txBody>
          <a:bodyPr/>
          <a:lstStyle>
            <a:lvl1pPr>
              <a:buBlip>
                <a:blip r:embed="rId2"/>
              </a:buBlip>
            </a:lvl1pPr>
            <a:lvl2pPr>
              <a:buBlip>
                <a:blip r:embed="rId3"/>
              </a:buBlip>
            </a:lvl2pPr>
            <a:lvl3pPr>
              <a:buBlip>
                <a:blip r:embed="rId4"/>
              </a:buBlip>
            </a:lvl3pPr>
            <a:lvl4pPr>
              <a:buBlip>
                <a:blip r:embed="rId4"/>
              </a:buBlip>
              <a:defRPr baseline="0"/>
            </a:lvl4pPr>
            <a:lvl5pPr>
              <a:buBlip>
                <a:blip r:embed="rId4"/>
              </a:buBlip>
              <a:defRPr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baseline="0" dirty="0"/>
          </a:p>
        </p:txBody>
      </p:sp>
      <p:sp>
        <p:nvSpPr>
          <p:cNvPr id="2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22" name="Title Text"/>
          <p:cNvSpPr txBox="1">
            <a:spLocks noGrp="1"/>
          </p:cNvSpPr>
          <p:nvPr>
            <p:ph type="title"/>
          </p:nvPr>
        </p:nvSpPr>
        <p:spPr>
          <a:prstGeom prst="rect">
            <a:avLst/>
          </a:prstGeom>
        </p:spPr>
        <p:txBody>
          <a:bodyPr/>
          <a:lstStyle/>
          <a:p>
            <a:r>
              <a:rPr lang="en-US" dirty="0"/>
              <a:t>Click to edit Master title style</a:t>
            </a:r>
            <a:endParaRPr dirty="0"/>
          </a:p>
        </p:txBody>
      </p:sp>
    </p:spTree>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type="tx">
  <p:cSld name="Outline">
    <p:bg>
      <p:bgPr>
        <a:solidFill>
          <a:srgbClr val="FFCB79"/>
        </a:solid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588962" y="933450"/>
            <a:ext cx="20224751" cy="1778963"/>
          </a:xfrm>
          <a:prstGeom prst="rect">
            <a:avLst/>
          </a:prstGeom>
        </p:spPr>
        <p:txBody>
          <a:bodyPr/>
          <a:lstStyle>
            <a:lvl1pPr>
              <a:defRPr>
                <a:solidFill>
                  <a:srgbClr val="011993"/>
                </a:solidFill>
                <a:latin typeface="+mj-lt"/>
              </a:defRPr>
            </a:lvl1pPr>
          </a:lstStyle>
          <a:p>
            <a:r>
              <a:rPr lang="en-US" dirty="0"/>
              <a:t>Click to edit Master title style</a:t>
            </a:r>
            <a:endParaRPr dirty="0"/>
          </a:p>
        </p:txBody>
      </p:sp>
      <p:sp>
        <p:nvSpPr>
          <p:cNvPr id="40" name="Body Level One…"/>
          <p:cNvSpPr txBox="1">
            <a:spLocks noGrp="1"/>
          </p:cNvSpPr>
          <p:nvPr>
            <p:ph type="body" idx="1"/>
          </p:nvPr>
        </p:nvSpPr>
        <p:spPr>
          <a:xfrm>
            <a:off x="772848" y="2861224"/>
            <a:ext cx="19967852" cy="8971357"/>
          </a:xfrm>
          <a:prstGeom prst="rect">
            <a:avLst/>
          </a:prstGeom>
        </p:spPr>
        <p:txBody>
          <a:bodyPr/>
          <a:lstStyle>
            <a:lvl1pPr>
              <a:buBlip>
                <a:blip r:embed="rId2"/>
              </a:buBlip>
            </a:lvl1pPr>
            <a:lvl2pPr>
              <a:buBlip>
                <a:blip r:embed="rId3"/>
              </a:buBlip>
            </a:lvl2pPr>
            <a:lvl3pPr>
              <a:buBlip>
                <a:blip r:embed="rId4"/>
              </a:buBlip>
            </a:lvl3pPr>
            <a:lvl4pPr>
              <a:buBlip>
                <a:blip r:embed="rId5"/>
              </a:buBlip>
              <a:defRPr baseline="0"/>
            </a:lvl4pPr>
            <a:lvl5pPr>
              <a:buBlip>
                <a:blip r:embed="rId5"/>
              </a:buBlip>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baseline="0"/>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xfrm>
            <a:off x="10471943" y="12112625"/>
            <a:ext cx="381001" cy="406400"/>
          </a:xfrm>
          <a:prstGeom prst="rect">
            <a:avLst/>
          </a:prstGeom>
        </p:spPr>
        <p:txBody>
          <a:bodyPr/>
          <a:lstStyle>
            <a:lvl1pPr>
              <a:defRPr>
                <a:latin typeface="Gill Sans Light"/>
                <a:ea typeface="Gill Sans Light"/>
                <a:cs typeface="Gill Sans Light"/>
                <a:sym typeface="Gill Sans Light"/>
              </a:defRPr>
            </a:lvl1pPr>
          </a:lstStyle>
          <a:p>
            <a:fld id="{86CB4B4D-7CA3-9044-876B-883B54F8677D}" type="slidenum">
              <a:r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30.xml"/><Relationship Id="rId7" Type="http://schemas.openxmlformats.org/officeDocument/2006/relationships/image" Target="../media/image3.png"/><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33.xml"/><Relationship Id="rId7" Type="http://schemas.openxmlformats.org/officeDocument/2006/relationships/image" Target="../media/image3.pn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36.xml"/><Relationship Id="rId7" Type="http://schemas.openxmlformats.org/officeDocument/2006/relationships/image" Target="../media/image3.png"/><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39.xml"/><Relationship Id="rId7" Type="http://schemas.openxmlformats.org/officeDocument/2006/relationships/image" Target="../media/image3.png"/><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42.xml"/><Relationship Id="rId7" Type="http://schemas.openxmlformats.org/officeDocument/2006/relationships/image" Target="../media/image3.png"/><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45.xml"/><Relationship Id="rId7" Type="http://schemas.openxmlformats.org/officeDocument/2006/relationships/image" Target="../media/image3.png"/><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48.xml"/><Relationship Id="rId7" Type="http://schemas.openxmlformats.org/officeDocument/2006/relationships/image" Target="../media/image3.png"/><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51.xml"/><Relationship Id="rId7" Type="http://schemas.openxmlformats.org/officeDocument/2006/relationships/image" Target="../media/image3.png"/><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54.xml"/><Relationship Id="rId7" Type="http://schemas.openxmlformats.org/officeDocument/2006/relationships/image" Target="../media/image3.png"/><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57.xml"/><Relationship Id="rId7" Type="http://schemas.openxmlformats.org/officeDocument/2006/relationships/image" Target="../media/image3.png"/><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6.xml"/><Relationship Id="rId7" Type="http://schemas.openxmlformats.org/officeDocument/2006/relationships/image" Target="../media/image3.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60.xml"/><Relationship Id="rId7" Type="http://schemas.openxmlformats.org/officeDocument/2006/relationships/image" Target="../media/image3.png"/><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63.xml"/><Relationship Id="rId7" Type="http://schemas.openxmlformats.org/officeDocument/2006/relationships/image" Target="../media/image3.png"/><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66.xml"/><Relationship Id="rId7" Type="http://schemas.openxmlformats.org/officeDocument/2006/relationships/image" Target="../media/image3.png"/><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69.xml"/><Relationship Id="rId7" Type="http://schemas.openxmlformats.org/officeDocument/2006/relationships/image" Target="../media/image3.png"/><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23.xml"/></Relationships>
</file>

<file path=ppt/slideMasters/_rels/slideMaster2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72.xml"/><Relationship Id="rId7" Type="http://schemas.openxmlformats.org/officeDocument/2006/relationships/image" Target="../media/image3.png"/><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75.xml"/><Relationship Id="rId7" Type="http://schemas.openxmlformats.org/officeDocument/2006/relationships/image" Target="../media/image3.png"/><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25.xml"/></Relationships>
</file>

<file path=ppt/slideMasters/_rels/slideMaster2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78.xml"/><Relationship Id="rId7" Type="http://schemas.openxmlformats.org/officeDocument/2006/relationships/image" Target="../media/image3.png"/><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26.xml"/></Relationships>
</file>

<file path=ppt/slideMasters/_rels/slideMaster2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81.xml"/><Relationship Id="rId7" Type="http://schemas.openxmlformats.org/officeDocument/2006/relationships/image" Target="../media/image3.png"/><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84.xml"/><Relationship Id="rId7" Type="http://schemas.openxmlformats.org/officeDocument/2006/relationships/image" Target="../media/image3.png"/><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87.xml"/><Relationship Id="rId7" Type="http://schemas.openxmlformats.org/officeDocument/2006/relationships/image" Target="../media/image3.png"/><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29.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9.xml"/><Relationship Id="rId7" Type="http://schemas.openxmlformats.org/officeDocument/2006/relationships/image" Target="../media/image3.pn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90.xml"/><Relationship Id="rId7" Type="http://schemas.openxmlformats.org/officeDocument/2006/relationships/image" Target="../media/image3.png"/><Relationship Id="rId2" Type="http://schemas.openxmlformats.org/officeDocument/2006/relationships/slideLayout" Target="../slideLayouts/slideLayout89.xml"/><Relationship Id="rId1" Type="http://schemas.openxmlformats.org/officeDocument/2006/relationships/slideLayout" Target="../slideLayouts/slideLayout88.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93.xml"/><Relationship Id="rId7" Type="http://schemas.openxmlformats.org/officeDocument/2006/relationships/image" Target="../media/image3.png"/><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31.xml"/></Relationships>
</file>

<file path=ppt/slideMasters/_rels/slideMaster3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96.xml"/><Relationship Id="rId7" Type="http://schemas.openxmlformats.org/officeDocument/2006/relationships/image" Target="../media/image3.png"/><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32.xml"/></Relationships>
</file>

<file path=ppt/slideMasters/_rels/slideMaster3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99.xml"/><Relationship Id="rId7" Type="http://schemas.openxmlformats.org/officeDocument/2006/relationships/image" Target="../media/image3.png"/><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02.xml"/><Relationship Id="rId7" Type="http://schemas.openxmlformats.org/officeDocument/2006/relationships/image" Target="../media/image3.png"/><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05.xml"/><Relationship Id="rId7" Type="http://schemas.openxmlformats.org/officeDocument/2006/relationships/image" Target="../media/image3.png"/><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08.xml"/><Relationship Id="rId7" Type="http://schemas.openxmlformats.org/officeDocument/2006/relationships/image" Target="../media/image3.png"/><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36.xml"/></Relationships>
</file>

<file path=ppt/slideMasters/_rels/slideMaster3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11.xml"/><Relationship Id="rId7" Type="http://schemas.openxmlformats.org/officeDocument/2006/relationships/image" Target="../media/image3.png"/><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14.xml"/><Relationship Id="rId7" Type="http://schemas.openxmlformats.org/officeDocument/2006/relationships/image" Target="../media/image3.png"/><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38.xml"/></Relationships>
</file>

<file path=ppt/slideMasters/_rels/slideMaster3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17.xml"/><Relationship Id="rId7" Type="http://schemas.openxmlformats.org/officeDocument/2006/relationships/image" Target="../media/image3.png"/><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39.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2.xml"/><Relationship Id="rId7" Type="http://schemas.openxmlformats.org/officeDocument/2006/relationships/image" Target="../media/image3.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20.xml"/><Relationship Id="rId7" Type="http://schemas.openxmlformats.org/officeDocument/2006/relationships/image" Target="../media/image3.png"/><Relationship Id="rId2" Type="http://schemas.openxmlformats.org/officeDocument/2006/relationships/slideLayout" Target="../slideLayouts/slideLayout119.xml"/><Relationship Id="rId1" Type="http://schemas.openxmlformats.org/officeDocument/2006/relationships/slideLayout" Target="../slideLayouts/slideLayout118.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40.xml"/></Relationships>
</file>

<file path=ppt/slideMasters/_rels/slideMaster4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23.xml"/><Relationship Id="rId7" Type="http://schemas.openxmlformats.org/officeDocument/2006/relationships/image" Target="../media/image3.png"/><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41.xml"/></Relationships>
</file>

<file path=ppt/slideMasters/_rels/slideMaster4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26.xml"/><Relationship Id="rId7" Type="http://schemas.openxmlformats.org/officeDocument/2006/relationships/image" Target="../media/image3.png"/><Relationship Id="rId2" Type="http://schemas.openxmlformats.org/officeDocument/2006/relationships/slideLayout" Target="../slideLayouts/slideLayout125.xml"/><Relationship Id="rId1" Type="http://schemas.openxmlformats.org/officeDocument/2006/relationships/slideLayout" Target="../slideLayouts/slideLayout124.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42.xml"/></Relationships>
</file>

<file path=ppt/slideMasters/_rels/slideMaster4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29.xml"/><Relationship Id="rId7" Type="http://schemas.openxmlformats.org/officeDocument/2006/relationships/image" Target="../media/image3.png"/><Relationship Id="rId2" Type="http://schemas.openxmlformats.org/officeDocument/2006/relationships/slideLayout" Target="../slideLayouts/slideLayout128.xml"/><Relationship Id="rId1" Type="http://schemas.openxmlformats.org/officeDocument/2006/relationships/slideLayout" Target="../slideLayouts/slideLayout127.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32.xml"/><Relationship Id="rId7" Type="http://schemas.openxmlformats.org/officeDocument/2006/relationships/image" Target="../media/image3.png"/><Relationship Id="rId2" Type="http://schemas.openxmlformats.org/officeDocument/2006/relationships/slideLayout" Target="../slideLayouts/slideLayout131.xml"/><Relationship Id="rId1" Type="http://schemas.openxmlformats.org/officeDocument/2006/relationships/slideLayout" Target="../slideLayouts/slideLayout130.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44.xml"/></Relationships>
</file>

<file path=ppt/slideMasters/_rels/slideMaster4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35.xml"/><Relationship Id="rId7" Type="http://schemas.openxmlformats.org/officeDocument/2006/relationships/image" Target="../media/image3.png"/><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45.xml"/></Relationships>
</file>

<file path=ppt/slideMasters/_rels/slideMaster4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38.xml"/><Relationship Id="rId7" Type="http://schemas.openxmlformats.org/officeDocument/2006/relationships/image" Target="../media/image3.png"/><Relationship Id="rId2" Type="http://schemas.openxmlformats.org/officeDocument/2006/relationships/slideLayout" Target="../slideLayouts/slideLayout137.xml"/><Relationship Id="rId1" Type="http://schemas.openxmlformats.org/officeDocument/2006/relationships/slideLayout" Target="../slideLayouts/slideLayout136.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41.xml"/><Relationship Id="rId7" Type="http://schemas.openxmlformats.org/officeDocument/2006/relationships/image" Target="../media/image3.png"/><Relationship Id="rId2" Type="http://schemas.openxmlformats.org/officeDocument/2006/relationships/slideLayout" Target="../slideLayouts/slideLayout140.xml"/><Relationship Id="rId1" Type="http://schemas.openxmlformats.org/officeDocument/2006/relationships/slideLayout" Target="../slideLayouts/slideLayout139.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47.xml"/></Relationships>
</file>

<file path=ppt/slideMasters/_rels/slideMaster4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44.xml"/><Relationship Id="rId7" Type="http://schemas.openxmlformats.org/officeDocument/2006/relationships/image" Target="../media/image3.png"/><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48.xml"/></Relationships>
</file>

<file path=ppt/slideMasters/_rels/slideMaster4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47.xml"/><Relationship Id="rId7" Type="http://schemas.openxmlformats.org/officeDocument/2006/relationships/image" Target="../media/image3.png"/><Relationship Id="rId2" Type="http://schemas.openxmlformats.org/officeDocument/2006/relationships/slideLayout" Target="../slideLayouts/slideLayout146.xml"/><Relationship Id="rId1" Type="http://schemas.openxmlformats.org/officeDocument/2006/relationships/slideLayout" Target="../slideLayouts/slideLayout145.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5.xml"/><Relationship Id="rId7" Type="http://schemas.openxmlformats.org/officeDocument/2006/relationships/image" Target="../media/image3.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5.xml"/></Relationships>
</file>

<file path=ppt/slideMasters/_rels/slideMaster5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50.xml"/><Relationship Id="rId7" Type="http://schemas.openxmlformats.org/officeDocument/2006/relationships/image" Target="../media/image3.png"/><Relationship Id="rId2" Type="http://schemas.openxmlformats.org/officeDocument/2006/relationships/slideLayout" Target="../slideLayouts/slideLayout149.xml"/><Relationship Id="rId1" Type="http://schemas.openxmlformats.org/officeDocument/2006/relationships/slideLayout" Target="../slideLayouts/slideLayout148.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53.xml"/><Relationship Id="rId7" Type="http://schemas.openxmlformats.org/officeDocument/2006/relationships/image" Target="../media/image3.png"/><Relationship Id="rId2" Type="http://schemas.openxmlformats.org/officeDocument/2006/relationships/slideLayout" Target="../slideLayouts/slideLayout152.xml"/><Relationship Id="rId1" Type="http://schemas.openxmlformats.org/officeDocument/2006/relationships/slideLayout" Target="../slideLayouts/slideLayout15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56.xml"/><Relationship Id="rId7" Type="http://schemas.openxmlformats.org/officeDocument/2006/relationships/image" Target="../media/image3.png"/><Relationship Id="rId2" Type="http://schemas.openxmlformats.org/officeDocument/2006/relationships/slideLayout" Target="../slideLayouts/slideLayout155.xml"/><Relationship Id="rId1" Type="http://schemas.openxmlformats.org/officeDocument/2006/relationships/slideLayout" Target="../slideLayouts/slideLayout154.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59.xml"/><Relationship Id="rId7" Type="http://schemas.openxmlformats.org/officeDocument/2006/relationships/image" Target="../media/image3.png"/><Relationship Id="rId2" Type="http://schemas.openxmlformats.org/officeDocument/2006/relationships/slideLayout" Target="../slideLayouts/slideLayout158.xml"/><Relationship Id="rId1" Type="http://schemas.openxmlformats.org/officeDocument/2006/relationships/slideLayout" Target="../slideLayouts/slideLayout157.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62.xml"/><Relationship Id="rId7" Type="http://schemas.openxmlformats.org/officeDocument/2006/relationships/image" Target="../media/image3.png"/><Relationship Id="rId2" Type="http://schemas.openxmlformats.org/officeDocument/2006/relationships/slideLayout" Target="../slideLayouts/slideLayout161.xml"/><Relationship Id="rId1" Type="http://schemas.openxmlformats.org/officeDocument/2006/relationships/slideLayout" Target="../slideLayouts/slideLayout160.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54.xml"/></Relationships>
</file>

<file path=ppt/slideMasters/_rels/slideMaster5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65.xml"/><Relationship Id="rId7" Type="http://schemas.openxmlformats.org/officeDocument/2006/relationships/image" Target="../media/image3.png"/><Relationship Id="rId2" Type="http://schemas.openxmlformats.org/officeDocument/2006/relationships/slideLayout" Target="../slideLayouts/slideLayout164.xml"/><Relationship Id="rId1" Type="http://schemas.openxmlformats.org/officeDocument/2006/relationships/slideLayout" Target="../slideLayouts/slideLayout163.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68.xml"/><Relationship Id="rId7" Type="http://schemas.openxmlformats.org/officeDocument/2006/relationships/image" Target="../media/image3.png"/><Relationship Id="rId2" Type="http://schemas.openxmlformats.org/officeDocument/2006/relationships/slideLayout" Target="../slideLayouts/slideLayout167.xml"/><Relationship Id="rId1" Type="http://schemas.openxmlformats.org/officeDocument/2006/relationships/slideLayout" Target="../slideLayouts/slideLayout166.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56.xml"/></Relationships>
</file>

<file path=ppt/slideMasters/_rels/slideMaster5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71.xml"/><Relationship Id="rId7" Type="http://schemas.openxmlformats.org/officeDocument/2006/relationships/image" Target="../media/image3.png"/><Relationship Id="rId2" Type="http://schemas.openxmlformats.org/officeDocument/2006/relationships/slideLayout" Target="../slideLayouts/slideLayout170.xml"/><Relationship Id="rId1" Type="http://schemas.openxmlformats.org/officeDocument/2006/relationships/slideLayout" Target="../slideLayouts/slideLayout169.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57.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8.xml"/><Relationship Id="rId7" Type="http://schemas.openxmlformats.org/officeDocument/2006/relationships/image" Target="../media/image3.png"/><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1.xml"/><Relationship Id="rId7" Type="http://schemas.openxmlformats.org/officeDocument/2006/relationships/image" Target="../media/image3.png"/><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4.xml"/><Relationship Id="rId7" Type="http://schemas.openxmlformats.org/officeDocument/2006/relationships/image" Target="../media/image3.png"/><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7.xml"/><Relationship Id="rId7" Type="http://schemas.openxmlformats.org/officeDocument/2006/relationships/image" Target="../media/image3.pn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619630" y="1800682"/>
            <a:ext cx="19922031" cy="10518348"/>
          </a:xfrm>
          <a:prstGeom prst="rect">
            <a:avLst/>
          </a:prstGeom>
          <a:ln w="3175">
            <a:miter lim="400000"/>
          </a:ln>
        </p:spPr>
        <p:txBody>
          <a:bodyPr lIns="44450" tIns="44450" rIns="44450" bIns="44450">
            <a:normAutofit/>
          </a:bodyPr>
          <a:lstStyle>
            <a:lvl1pPr>
              <a:buBlip>
                <a:blip r:embed="rId5"/>
              </a:buBlip>
            </a:lvl1pPr>
            <a:lvl2pPr marL="1612900" indent="-723900">
              <a:buBlip>
                <a:blip r:embed="rId6"/>
              </a:buBlip>
              <a:defRPr sz="3800"/>
            </a:lvl2pPr>
            <a:lvl3pPr marL="2362200" indent="-711200">
              <a:buBlip>
                <a:blip r:embed="rId7"/>
              </a:buBlip>
              <a:defRPr sz="2800"/>
            </a:lvl3pPr>
            <a:lvl4pPr marL="2209800" indent="0">
              <a:buBlip>
                <a:blip r:embed="rId7"/>
              </a:buBlip>
              <a:defRPr sz="100" baseline="0"/>
            </a:lvl4pPr>
            <a:lvl5pPr marL="2946400" indent="0">
              <a:buBlip>
                <a:blip r:embed="rId7"/>
              </a:buBlip>
              <a:defRPr sz="100" baseline="0"/>
            </a:lvl5pPr>
          </a:lstStyle>
          <a:p>
            <a:r>
              <a:rPr dirty="0"/>
              <a:t>Body Level One</a:t>
            </a:r>
          </a:p>
          <a:p>
            <a:pPr lvl="1"/>
            <a:r>
              <a:rPr dirty="0"/>
              <a:t>Body Level Two</a:t>
            </a:r>
          </a:p>
          <a:p>
            <a:pPr lvl="2"/>
            <a:r>
              <a:rPr dirty="0"/>
              <a:t>Body Level Three</a:t>
            </a:r>
          </a:p>
          <a:p>
            <a:pPr lvl="3">
              <a:defRPr baseline="0"/>
            </a:pPr>
            <a:r>
              <a:rPr baseline="0" dirty="0"/>
              <a:t>Body Level Four</a:t>
            </a:r>
          </a:p>
          <a:p>
            <a:pPr lvl="4">
              <a:defRPr baseline="0"/>
            </a:pPr>
            <a:r>
              <a:rPr baseline="0" dirty="0"/>
              <a:t>Body Level Five</a:t>
            </a:r>
          </a:p>
        </p:txBody>
      </p:sp>
      <p:sp>
        <p:nvSpPr>
          <p:cNvPr id="3" name="Slide Number"/>
          <p:cNvSpPr txBox="1">
            <a:spLocks noGrp="1"/>
          </p:cNvSpPr>
          <p:nvPr>
            <p:ph type="sldNum" sz="quarter" idx="2"/>
          </p:nvPr>
        </p:nvSpPr>
        <p:spPr>
          <a:xfrm>
            <a:off x="20740578" y="12139080"/>
            <a:ext cx="396554" cy="431801"/>
          </a:xfrm>
          <a:prstGeom prst="rect">
            <a:avLst/>
          </a:prstGeom>
          <a:ln w="3175">
            <a:miter lim="400000"/>
          </a:ln>
        </p:spPr>
        <p:txBody>
          <a:bodyPr wrap="none" lIns="44450" tIns="44450" rIns="44450" bIns="44450">
            <a:spAutoFit/>
          </a:bodyPr>
          <a:lstStyle>
            <a:lvl1pPr>
              <a:defRPr sz="2200">
                <a:latin typeface="Gill Sans SemiBold"/>
                <a:ea typeface="Gill Sans SemiBold"/>
                <a:cs typeface="Gill Sans SemiBold"/>
                <a:sym typeface="Gill Sans SemiBold"/>
              </a:defRPr>
            </a:lvl1pPr>
          </a:lstStyle>
          <a:p>
            <a:fld id="{86CB4B4D-7CA3-9044-876B-883B54F8677D}" type="slidenum">
              <a:rPr/>
              <a:t>‹#›</a:t>
            </a:fld>
            <a:endParaRPr/>
          </a:p>
        </p:txBody>
      </p:sp>
      <p:sp>
        <p:nvSpPr>
          <p:cNvPr id="4" name="Title Text"/>
          <p:cNvSpPr txBox="1">
            <a:spLocks noGrp="1"/>
          </p:cNvSpPr>
          <p:nvPr>
            <p:ph type="title"/>
          </p:nvPr>
        </p:nvSpPr>
        <p:spPr>
          <a:xfrm>
            <a:off x="555625" y="-1873"/>
            <a:ext cx="20224750" cy="1778963"/>
          </a:xfrm>
          <a:prstGeom prst="rect">
            <a:avLst/>
          </a:prstGeom>
          <a:ln w="3175">
            <a:miter lim="400000"/>
          </a:ln>
        </p:spPr>
        <p:txBody>
          <a:bodyPr lIns="44450" tIns="44450" rIns="44450" bIns="44450" anchor="ctr">
            <a:normAutofit/>
          </a:bodyPr>
          <a:lstStyle/>
          <a:p>
            <a:r>
              <a:rPr dirty="0"/>
              <a:t>Title Text</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spd="med"/>
  <p:hf hdr="0" ftr="0" dt="0"/>
  <p:txStyles>
    <p:titleStyle>
      <a:lvl1pPr marL="0" marR="0" indent="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1pPr>
      <a:lvl2pPr marL="0" marR="0" indent="228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2pPr>
      <a:lvl3pPr marL="0" marR="0" indent="457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3pPr>
      <a:lvl4pPr marL="0" marR="0" indent="685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4pPr>
      <a:lvl5pPr marL="0" marR="0" indent="9144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5pPr>
      <a:lvl6pPr marL="0" marR="0" indent="11430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6pPr>
      <a:lvl7pPr marL="0" marR="0" indent="1371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7pPr>
      <a:lvl8pPr marL="0" marR="0" indent="1600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8pPr>
      <a:lvl9pPr marL="0" marR="0" indent="1828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9pPr>
    </p:titleStyle>
    <p:bodyStyle>
      <a:lvl1pPr marL="853440" marR="0" indent="-853440" algn="l" defTabSz="825500" eaLnBrk="1" latinLnBrk="0" hangingPunct="1">
        <a:lnSpc>
          <a:spcPct val="100000"/>
        </a:lnSpc>
        <a:spcBef>
          <a:spcPts val="1200"/>
        </a:spcBef>
        <a:spcAft>
          <a:spcPts val="0"/>
        </a:spcAft>
        <a:buClrTx/>
        <a:buSzPct val="80000"/>
        <a:buFontTx/>
        <a:buBlip>
          <a:blip r:embed="rId5"/>
        </a:buBlip>
        <a:defRPr sz="4800" b="0" i="0" u="none" strike="noStrike" cap="none" spc="0" baseline="0">
          <a:solidFill>
            <a:srgbClr val="535353"/>
          </a:solidFill>
          <a:uFillTx/>
          <a:latin typeface="+mn-lt"/>
          <a:ea typeface="+mn-ea"/>
          <a:cs typeface="+mn-cs"/>
          <a:sym typeface="Gill Sans"/>
        </a:defRPr>
      </a:lvl1pPr>
      <a:lvl2pPr marL="1803400" marR="0" indent="-9144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2pPr>
      <a:lvl3pPr marL="2870200" marR="0" indent="-12192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3pPr>
      <a:lvl4pPr marL="3646170" marR="0" indent="-143637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4pPr>
      <a:lvl5pPr marL="5819140" marR="0" indent="-287274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5pPr>
      <a:lvl6pPr marL="42354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6pPr>
      <a:lvl7pPr marL="49720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7pPr>
      <a:lvl8pPr marL="57086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8pPr>
      <a:lvl9pPr marL="64452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9pPr>
    </p:bodyStyle>
    <p:other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619630" y="1800682"/>
            <a:ext cx="19922031" cy="10518348"/>
          </a:xfrm>
          <a:prstGeom prst="rect">
            <a:avLst/>
          </a:prstGeom>
          <a:ln w="3175">
            <a:miter lim="400000"/>
          </a:ln>
        </p:spPr>
        <p:txBody>
          <a:bodyPr lIns="44450" tIns="44450" rIns="44450" bIns="44450">
            <a:normAutofit/>
          </a:bodyPr>
          <a:lstStyle>
            <a:lvl1pPr>
              <a:buBlip>
                <a:blip r:embed="rId5"/>
              </a:buBlip>
            </a:lvl1pPr>
            <a:lvl2pPr marL="1612900" indent="-723900">
              <a:buBlip>
                <a:blip r:embed="rId6"/>
              </a:buBlip>
              <a:defRPr sz="3800"/>
            </a:lvl2pPr>
            <a:lvl3pPr marL="2362200" indent="-711200">
              <a:buBlip>
                <a:blip r:embed="rId7"/>
              </a:buBlip>
              <a:defRPr sz="2800"/>
            </a:lvl3pPr>
            <a:lvl4pPr marL="2209800" indent="0">
              <a:buBlip>
                <a:blip r:embed="rId7"/>
              </a:buBlip>
              <a:defRPr sz="100" baseline="0"/>
            </a:lvl4pPr>
            <a:lvl5pPr marL="2946400" indent="0">
              <a:buBlip>
                <a:blip r:embed="rId7"/>
              </a:buBlip>
              <a:defRPr sz="100" baseline="0"/>
            </a:lvl5pPr>
          </a:lstStyle>
          <a:p>
            <a:r>
              <a:rPr dirty="0"/>
              <a:t>Body Level One</a:t>
            </a:r>
          </a:p>
          <a:p>
            <a:pPr lvl="1"/>
            <a:r>
              <a:rPr dirty="0"/>
              <a:t>Body Level Two</a:t>
            </a:r>
          </a:p>
          <a:p>
            <a:pPr lvl="2"/>
            <a:r>
              <a:rPr dirty="0"/>
              <a:t>Body Level Three</a:t>
            </a:r>
          </a:p>
          <a:p>
            <a:pPr lvl="3">
              <a:defRPr baseline="0"/>
            </a:pPr>
            <a:r>
              <a:rPr baseline="0" dirty="0"/>
              <a:t>Body Level Four</a:t>
            </a:r>
          </a:p>
          <a:p>
            <a:pPr lvl="4">
              <a:defRPr baseline="0"/>
            </a:pPr>
            <a:r>
              <a:rPr baseline="0" dirty="0"/>
              <a:t>Body Level Five</a:t>
            </a:r>
          </a:p>
        </p:txBody>
      </p:sp>
      <p:sp>
        <p:nvSpPr>
          <p:cNvPr id="3" name="Slide Number"/>
          <p:cNvSpPr txBox="1">
            <a:spLocks noGrp="1"/>
          </p:cNvSpPr>
          <p:nvPr>
            <p:ph type="sldNum" sz="quarter" idx="2"/>
          </p:nvPr>
        </p:nvSpPr>
        <p:spPr>
          <a:xfrm>
            <a:off x="20740578" y="12139080"/>
            <a:ext cx="396554" cy="431801"/>
          </a:xfrm>
          <a:prstGeom prst="rect">
            <a:avLst/>
          </a:prstGeom>
          <a:ln w="3175">
            <a:miter lim="400000"/>
          </a:ln>
        </p:spPr>
        <p:txBody>
          <a:bodyPr wrap="none" lIns="44450" tIns="44450" rIns="44450" bIns="44450">
            <a:spAutoFit/>
          </a:bodyPr>
          <a:lstStyle>
            <a:lvl1pPr>
              <a:defRPr sz="2200">
                <a:latin typeface="Gill Sans SemiBold"/>
                <a:ea typeface="Gill Sans SemiBold"/>
                <a:cs typeface="Gill Sans SemiBold"/>
                <a:sym typeface="Gill Sans SemiBold"/>
              </a:defRPr>
            </a:lvl1pPr>
          </a:lstStyle>
          <a:p>
            <a:fld id="{86CB4B4D-7CA3-9044-876B-883B54F8677D}" type="slidenum">
              <a:rPr/>
              <a:t>‹#›</a:t>
            </a:fld>
            <a:endParaRPr/>
          </a:p>
        </p:txBody>
      </p:sp>
      <p:sp>
        <p:nvSpPr>
          <p:cNvPr id="4" name="Title Text"/>
          <p:cNvSpPr txBox="1">
            <a:spLocks noGrp="1"/>
          </p:cNvSpPr>
          <p:nvPr>
            <p:ph type="title"/>
          </p:nvPr>
        </p:nvSpPr>
        <p:spPr>
          <a:xfrm>
            <a:off x="555625" y="-1873"/>
            <a:ext cx="20224750" cy="1778963"/>
          </a:xfrm>
          <a:prstGeom prst="rect">
            <a:avLst/>
          </a:prstGeom>
          <a:ln w="3175">
            <a:miter lim="400000"/>
          </a:ln>
        </p:spPr>
        <p:txBody>
          <a:bodyPr lIns="44450" tIns="44450" rIns="44450" bIns="44450" anchor="ctr">
            <a:normAutofit/>
          </a:bodyPr>
          <a:lstStyle/>
          <a:p>
            <a:r>
              <a:rPr dirty="0"/>
              <a:t>Title Text</a:t>
            </a: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transition spd="med"/>
  <p:hf hdr="0" ftr="0" dt="0"/>
  <p:txStyles>
    <p:titleStyle>
      <a:lvl1pPr marL="0" marR="0" indent="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1pPr>
      <a:lvl2pPr marL="0" marR="0" indent="228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2pPr>
      <a:lvl3pPr marL="0" marR="0" indent="457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3pPr>
      <a:lvl4pPr marL="0" marR="0" indent="685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4pPr>
      <a:lvl5pPr marL="0" marR="0" indent="9144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5pPr>
      <a:lvl6pPr marL="0" marR="0" indent="11430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6pPr>
      <a:lvl7pPr marL="0" marR="0" indent="1371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7pPr>
      <a:lvl8pPr marL="0" marR="0" indent="1600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8pPr>
      <a:lvl9pPr marL="0" marR="0" indent="1828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9pPr>
    </p:titleStyle>
    <p:bodyStyle>
      <a:lvl1pPr marL="853440" marR="0" indent="-853440" algn="l" defTabSz="825500" eaLnBrk="1" latinLnBrk="0" hangingPunct="1">
        <a:lnSpc>
          <a:spcPct val="100000"/>
        </a:lnSpc>
        <a:spcBef>
          <a:spcPts val="1200"/>
        </a:spcBef>
        <a:spcAft>
          <a:spcPts val="0"/>
        </a:spcAft>
        <a:buClrTx/>
        <a:buSzPct val="80000"/>
        <a:buFontTx/>
        <a:buBlip>
          <a:blip r:embed="rId5"/>
        </a:buBlip>
        <a:defRPr sz="4800" b="0" i="0" u="none" strike="noStrike" cap="none" spc="0" baseline="0">
          <a:solidFill>
            <a:srgbClr val="535353"/>
          </a:solidFill>
          <a:uFillTx/>
          <a:latin typeface="+mn-lt"/>
          <a:ea typeface="+mn-ea"/>
          <a:cs typeface="+mn-cs"/>
          <a:sym typeface="Gill Sans"/>
        </a:defRPr>
      </a:lvl1pPr>
      <a:lvl2pPr marL="1803400" marR="0" indent="-9144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2pPr>
      <a:lvl3pPr marL="2870200" marR="0" indent="-12192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3pPr>
      <a:lvl4pPr marL="3646170" marR="0" indent="-143637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4pPr>
      <a:lvl5pPr marL="5819140" marR="0" indent="-287274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5pPr>
      <a:lvl6pPr marL="42354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6pPr>
      <a:lvl7pPr marL="49720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7pPr>
      <a:lvl8pPr marL="57086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8pPr>
      <a:lvl9pPr marL="64452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9pPr>
    </p:bodyStyle>
    <p:other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619630" y="1800682"/>
            <a:ext cx="19922031" cy="10518348"/>
          </a:xfrm>
          <a:prstGeom prst="rect">
            <a:avLst/>
          </a:prstGeom>
          <a:ln w="3175">
            <a:miter lim="400000"/>
          </a:ln>
        </p:spPr>
        <p:txBody>
          <a:bodyPr lIns="44450" tIns="44450" rIns="44450" bIns="44450">
            <a:normAutofit/>
          </a:bodyPr>
          <a:lstStyle>
            <a:lvl1pPr>
              <a:buBlip>
                <a:blip r:embed="rId5"/>
              </a:buBlip>
            </a:lvl1pPr>
            <a:lvl2pPr marL="1612900" indent="-723900">
              <a:buBlip>
                <a:blip r:embed="rId6"/>
              </a:buBlip>
              <a:defRPr sz="3800"/>
            </a:lvl2pPr>
            <a:lvl3pPr marL="2362200" indent="-711200">
              <a:buBlip>
                <a:blip r:embed="rId7"/>
              </a:buBlip>
              <a:defRPr sz="2800"/>
            </a:lvl3pPr>
            <a:lvl4pPr marL="2209800" indent="0">
              <a:buBlip>
                <a:blip r:embed="rId7"/>
              </a:buBlip>
              <a:defRPr sz="100" baseline="0"/>
            </a:lvl4pPr>
            <a:lvl5pPr marL="2946400" indent="0">
              <a:buBlip>
                <a:blip r:embed="rId7"/>
              </a:buBlip>
              <a:defRPr sz="100" baseline="0"/>
            </a:lvl5pPr>
          </a:lstStyle>
          <a:p>
            <a:r>
              <a:rPr dirty="0"/>
              <a:t>Body Level One</a:t>
            </a:r>
          </a:p>
          <a:p>
            <a:pPr lvl="1"/>
            <a:r>
              <a:rPr dirty="0"/>
              <a:t>Body Level Two</a:t>
            </a:r>
          </a:p>
          <a:p>
            <a:pPr lvl="2"/>
            <a:r>
              <a:rPr dirty="0"/>
              <a:t>Body Level Three</a:t>
            </a:r>
          </a:p>
          <a:p>
            <a:pPr lvl="3">
              <a:defRPr baseline="0"/>
            </a:pPr>
            <a:r>
              <a:rPr baseline="0" dirty="0"/>
              <a:t>Body Level Four</a:t>
            </a:r>
          </a:p>
          <a:p>
            <a:pPr lvl="4">
              <a:defRPr baseline="0"/>
            </a:pPr>
            <a:r>
              <a:rPr baseline="0" dirty="0"/>
              <a:t>Body Level Five</a:t>
            </a:r>
          </a:p>
        </p:txBody>
      </p:sp>
      <p:sp>
        <p:nvSpPr>
          <p:cNvPr id="3" name="Slide Number"/>
          <p:cNvSpPr txBox="1">
            <a:spLocks noGrp="1"/>
          </p:cNvSpPr>
          <p:nvPr>
            <p:ph type="sldNum" sz="quarter" idx="2"/>
          </p:nvPr>
        </p:nvSpPr>
        <p:spPr>
          <a:xfrm>
            <a:off x="20740578" y="12139080"/>
            <a:ext cx="396554" cy="431801"/>
          </a:xfrm>
          <a:prstGeom prst="rect">
            <a:avLst/>
          </a:prstGeom>
          <a:ln w="3175">
            <a:miter lim="400000"/>
          </a:ln>
        </p:spPr>
        <p:txBody>
          <a:bodyPr wrap="none" lIns="44450" tIns="44450" rIns="44450" bIns="44450">
            <a:spAutoFit/>
          </a:bodyPr>
          <a:lstStyle>
            <a:lvl1pPr>
              <a:defRPr sz="2200">
                <a:latin typeface="Gill Sans SemiBold"/>
                <a:ea typeface="Gill Sans SemiBold"/>
                <a:cs typeface="Gill Sans SemiBold"/>
                <a:sym typeface="Gill Sans SemiBold"/>
              </a:defRPr>
            </a:lvl1pPr>
          </a:lstStyle>
          <a:p>
            <a:fld id="{86CB4B4D-7CA3-9044-876B-883B54F8677D}" type="slidenum">
              <a:rPr/>
              <a:t>‹#›</a:t>
            </a:fld>
            <a:endParaRPr/>
          </a:p>
        </p:txBody>
      </p:sp>
      <p:sp>
        <p:nvSpPr>
          <p:cNvPr id="4" name="Title Text"/>
          <p:cNvSpPr txBox="1">
            <a:spLocks noGrp="1"/>
          </p:cNvSpPr>
          <p:nvPr>
            <p:ph type="title"/>
          </p:nvPr>
        </p:nvSpPr>
        <p:spPr>
          <a:xfrm>
            <a:off x="555625" y="-1873"/>
            <a:ext cx="20224750" cy="1778963"/>
          </a:xfrm>
          <a:prstGeom prst="rect">
            <a:avLst/>
          </a:prstGeom>
          <a:ln w="3175">
            <a:miter lim="400000"/>
          </a:ln>
        </p:spPr>
        <p:txBody>
          <a:bodyPr lIns="44450" tIns="44450" rIns="44450" bIns="44450" anchor="ctr">
            <a:normAutofit/>
          </a:bodyPr>
          <a:lstStyle/>
          <a:p>
            <a:r>
              <a:rPr dirty="0"/>
              <a:t>Title Text</a:t>
            </a:r>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Lst>
  <p:transition spd="med"/>
  <p:hf hdr="0" ftr="0" dt="0"/>
  <p:txStyles>
    <p:titleStyle>
      <a:lvl1pPr marL="0" marR="0" indent="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1pPr>
      <a:lvl2pPr marL="0" marR="0" indent="228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2pPr>
      <a:lvl3pPr marL="0" marR="0" indent="457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3pPr>
      <a:lvl4pPr marL="0" marR="0" indent="685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4pPr>
      <a:lvl5pPr marL="0" marR="0" indent="9144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5pPr>
      <a:lvl6pPr marL="0" marR="0" indent="11430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6pPr>
      <a:lvl7pPr marL="0" marR="0" indent="1371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7pPr>
      <a:lvl8pPr marL="0" marR="0" indent="1600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8pPr>
      <a:lvl9pPr marL="0" marR="0" indent="1828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9pPr>
    </p:titleStyle>
    <p:bodyStyle>
      <a:lvl1pPr marL="853440" marR="0" indent="-853440" algn="l" defTabSz="825500" eaLnBrk="1" latinLnBrk="0" hangingPunct="1">
        <a:lnSpc>
          <a:spcPct val="100000"/>
        </a:lnSpc>
        <a:spcBef>
          <a:spcPts val="1200"/>
        </a:spcBef>
        <a:spcAft>
          <a:spcPts val="0"/>
        </a:spcAft>
        <a:buClrTx/>
        <a:buSzPct val="80000"/>
        <a:buFontTx/>
        <a:buBlip>
          <a:blip r:embed="rId5"/>
        </a:buBlip>
        <a:defRPr sz="4800" b="0" i="0" u="none" strike="noStrike" cap="none" spc="0" baseline="0">
          <a:solidFill>
            <a:srgbClr val="535353"/>
          </a:solidFill>
          <a:uFillTx/>
          <a:latin typeface="+mn-lt"/>
          <a:ea typeface="+mn-ea"/>
          <a:cs typeface="+mn-cs"/>
          <a:sym typeface="Gill Sans"/>
        </a:defRPr>
      </a:lvl1pPr>
      <a:lvl2pPr marL="1803400" marR="0" indent="-9144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2pPr>
      <a:lvl3pPr marL="2870200" marR="0" indent="-12192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3pPr>
      <a:lvl4pPr marL="3646170" marR="0" indent="-143637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4pPr>
      <a:lvl5pPr marL="5819140" marR="0" indent="-287274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5pPr>
      <a:lvl6pPr marL="42354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6pPr>
      <a:lvl7pPr marL="49720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7pPr>
      <a:lvl8pPr marL="57086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8pPr>
      <a:lvl9pPr marL="64452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9pPr>
    </p:bodyStyle>
    <p:other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619630" y="1800682"/>
            <a:ext cx="19922031" cy="10518348"/>
          </a:xfrm>
          <a:prstGeom prst="rect">
            <a:avLst/>
          </a:prstGeom>
          <a:ln w="3175">
            <a:miter lim="400000"/>
          </a:ln>
        </p:spPr>
        <p:txBody>
          <a:bodyPr lIns="44450" tIns="44450" rIns="44450" bIns="44450">
            <a:normAutofit/>
          </a:bodyPr>
          <a:lstStyle>
            <a:lvl1pPr>
              <a:buBlip>
                <a:blip r:embed="rId5"/>
              </a:buBlip>
            </a:lvl1pPr>
            <a:lvl2pPr marL="1612900" indent="-723900">
              <a:buBlip>
                <a:blip r:embed="rId6"/>
              </a:buBlip>
              <a:defRPr sz="3800"/>
            </a:lvl2pPr>
            <a:lvl3pPr marL="2362200" indent="-711200">
              <a:buBlip>
                <a:blip r:embed="rId7"/>
              </a:buBlip>
              <a:defRPr sz="2800"/>
            </a:lvl3pPr>
            <a:lvl4pPr marL="2209800" indent="0">
              <a:buBlip>
                <a:blip r:embed="rId7"/>
              </a:buBlip>
              <a:defRPr sz="100" baseline="0"/>
            </a:lvl4pPr>
            <a:lvl5pPr marL="2946400" indent="0">
              <a:buBlip>
                <a:blip r:embed="rId7"/>
              </a:buBlip>
              <a:defRPr sz="100" baseline="0"/>
            </a:lvl5pPr>
          </a:lstStyle>
          <a:p>
            <a:r>
              <a:rPr dirty="0"/>
              <a:t>Body Level One</a:t>
            </a:r>
          </a:p>
          <a:p>
            <a:pPr lvl="1"/>
            <a:r>
              <a:rPr dirty="0"/>
              <a:t>Body Level Two</a:t>
            </a:r>
          </a:p>
          <a:p>
            <a:pPr lvl="2"/>
            <a:r>
              <a:rPr dirty="0"/>
              <a:t>Body Level Three</a:t>
            </a:r>
          </a:p>
          <a:p>
            <a:pPr lvl="3">
              <a:defRPr baseline="0"/>
            </a:pPr>
            <a:r>
              <a:rPr baseline="0" dirty="0"/>
              <a:t>Body Level Four</a:t>
            </a:r>
          </a:p>
          <a:p>
            <a:pPr lvl="4">
              <a:defRPr baseline="0"/>
            </a:pPr>
            <a:r>
              <a:rPr baseline="0" dirty="0"/>
              <a:t>Body Level Five</a:t>
            </a:r>
          </a:p>
        </p:txBody>
      </p:sp>
      <p:sp>
        <p:nvSpPr>
          <p:cNvPr id="3" name="Slide Number"/>
          <p:cNvSpPr txBox="1">
            <a:spLocks noGrp="1"/>
          </p:cNvSpPr>
          <p:nvPr>
            <p:ph type="sldNum" sz="quarter" idx="2"/>
          </p:nvPr>
        </p:nvSpPr>
        <p:spPr>
          <a:xfrm>
            <a:off x="20740578" y="12139080"/>
            <a:ext cx="396554" cy="431801"/>
          </a:xfrm>
          <a:prstGeom prst="rect">
            <a:avLst/>
          </a:prstGeom>
          <a:ln w="3175">
            <a:miter lim="400000"/>
          </a:ln>
        </p:spPr>
        <p:txBody>
          <a:bodyPr wrap="none" lIns="44450" tIns="44450" rIns="44450" bIns="44450">
            <a:spAutoFit/>
          </a:bodyPr>
          <a:lstStyle>
            <a:lvl1pPr>
              <a:defRPr sz="2200">
                <a:latin typeface="Gill Sans SemiBold"/>
                <a:ea typeface="Gill Sans SemiBold"/>
                <a:cs typeface="Gill Sans SemiBold"/>
                <a:sym typeface="Gill Sans SemiBold"/>
              </a:defRPr>
            </a:lvl1pPr>
          </a:lstStyle>
          <a:p>
            <a:fld id="{86CB4B4D-7CA3-9044-876B-883B54F8677D}" type="slidenum">
              <a:rPr/>
              <a:t>‹#›</a:t>
            </a:fld>
            <a:endParaRPr/>
          </a:p>
        </p:txBody>
      </p:sp>
      <p:sp>
        <p:nvSpPr>
          <p:cNvPr id="4" name="Title Text"/>
          <p:cNvSpPr txBox="1">
            <a:spLocks noGrp="1"/>
          </p:cNvSpPr>
          <p:nvPr>
            <p:ph type="title"/>
          </p:nvPr>
        </p:nvSpPr>
        <p:spPr>
          <a:xfrm>
            <a:off x="555625" y="-1873"/>
            <a:ext cx="20224750" cy="1778963"/>
          </a:xfrm>
          <a:prstGeom prst="rect">
            <a:avLst/>
          </a:prstGeom>
          <a:ln w="3175">
            <a:miter lim="400000"/>
          </a:ln>
        </p:spPr>
        <p:txBody>
          <a:bodyPr lIns="44450" tIns="44450" rIns="44450" bIns="44450" anchor="ctr">
            <a:normAutofit/>
          </a:bodyPr>
          <a:lstStyle/>
          <a:p>
            <a:r>
              <a:rPr dirty="0"/>
              <a:t>Title Text</a:t>
            </a:r>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Lst>
  <p:transition spd="med"/>
  <p:hf hdr="0" ftr="0" dt="0"/>
  <p:txStyles>
    <p:titleStyle>
      <a:lvl1pPr marL="0" marR="0" indent="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1pPr>
      <a:lvl2pPr marL="0" marR="0" indent="228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2pPr>
      <a:lvl3pPr marL="0" marR="0" indent="457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3pPr>
      <a:lvl4pPr marL="0" marR="0" indent="685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4pPr>
      <a:lvl5pPr marL="0" marR="0" indent="9144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5pPr>
      <a:lvl6pPr marL="0" marR="0" indent="11430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6pPr>
      <a:lvl7pPr marL="0" marR="0" indent="1371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7pPr>
      <a:lvl8pPr marL="0" marR="0" indent="1600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8pPr>
      <a:lvl9pPr marL="0" marR="0" indent="1828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9pPr>
    </p:titleStyle>
    <p:bodyStyle>
      <a:lvl1pPr marL="853440" marR="0" indent="-853440" algn="l" defTabSz="825500" eaLnBrk="1" latinLnBrk="0" hangingPunct="1">
        <a:lnSpc>
          <a:spcPct val="100000"/>
        </a:lnSpc>
        <a:spcBef>
          <a:spcPts val="1200"/>
        </a:spcBef>
        <a:spcAft>
          <a:spcPts val="0"/>
        </a:spcAft>
        <a:buClrTx/>
        <a:buSzPct val="80000"/>
        <a:buFontTx/>
        <a:buBlip>
          <a:blip r:embed="rId5"/>
        </a:buBlip>
        <a:defRPr sz="4800" b="0" i="0" u="none" strike="noStrike" cap="none" spc="0" baseline="0">
          <a:solidFill>
            <a:srgbClr val="535353"/>
          </a:solidFill>
          <a:uFillTx/>
          <a:latin typeface="+mn-lt"/>
          <a:ea typeface="+mn-ea"/>
          <a:cs typeface="+mn-cs"/>
          <a:sym typeface="Gill Sans"/>
        </a:defRPr>
      </a:lvl1pPr>
      <a:lvl2pPr marL="1803400" marR="0" indent="-9144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2pPr>
      <a:lvl3pPr marL="2870200" marR="0" indent="-12192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3pPr>
      <a:lvl4pPr marL="3646170" marR="0" indent="-143637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4pPr>
      <a:lvl5pPr marL="5819140" marR="0" indent="-287274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5pPr>
      <a:lvl6pPr marL="42354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6pPr>
      <a:lvl7pPr marL="49720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7pPr>
      <a:lvl8pPr marL="57086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8pPr>
      <a:lvl9pPr marL="64452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9pPr>
    </p:bodyStyle>
    <p:other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619630" y="1800682"/>
            <a:ext cx="19922031" cy="10518348"/>
          </a:xfrm>
          <a:prstGeom prst="rect">
            <a:avLst/>
          </a:prstGeom>
          <a:ln w="3175">
            <a:miter lim="400000"/>
          </a:ln>
        </p:spPr>
        <p:txBody>
          <a:bodyPr lIns="44450" tIns="44450" rIns="44450" bIns="44450">
            <a:normAutofit/>
          </a:bodyPr>
          <a:lstStyle>
            <a:lvl1pPr>
              <a:buBlip>
                <a:blip r:embed="rId5"/>
              </a:buBlip>
            </a:lvl1pPr>
            <a:lvl2pPr marL="1612900" indent="-723900">
              <a:buBlip>
                <a:blip r:embed="rId6"/>
              </a:buBlip>
              <a:defRPr sz="3800"/>
            </a:lvl2pPr>
            <a:lvl3pPr marL="2362200" indent="-711200">
              <a:buBlip>
                <a:blip r:embed="rId7"/>
              </a:buBlip>
              <a:defRPr sz="2800"/>
            </a:lvl3pPr>
            <a:lvl4pPr marL="2209800" indent="0">
              <a:buBlip>
                <a:blip r:embed="rId7"/>
              </a:buBlip>
              <a:defRPr sz="100" baseline="0"/>
            </a:lvl4pPr>
            <a:lvl5pPr marL="2946400" indent="0">
              <a:buBlip>
                <a:blip r:embed="rId7"/>
              </a:buBlip>
              <a:defRPr sz="100" baseline="0"/>
            </a:lvl5pPr>
          </a:lstStyle>
          <a:p>
            <a:r>
              <a:rPr dirty="0"/>
              <a:t>Body Level One</a:t>
            </a:r>
          </a:p>
          <a:p>
            <a:pPr lvl="1"/>
            <a:r>
              <a:rPr dirty="0"/>
              <a:t>Body Level Two</a:t>
            </a:r>
          </a:p>
          <a:p>
            <a:pPr lvl="2"/>
            <a:r>
              <a:rPr dirty="0"/>
              <a:t>Body Level Three</a:t>
            </a:r>
          </a:p>
          <a:p>
            <a:pPr lvl="3">
              <a:defRPr baseline="0"/>
            </a:pPr>
            <a:r>
              <a:rPr baseline="0" dirty="0"/>
              <a:t>Body Level Four</a:t>
            </a:r>
          </a:p>
          <a:p>
            <a:pPr lvl="4">
              <a:defRPr baseline="0"/>
            </a:pPr>
            <a:r>
              <a:rPr baseline="0" dirty="0"/>
              <a:t>Body Level Five</a:t>
            </a:r>
          </a:p>
        </p:txBody>
      </p:sp>
      <p:sp>
        <p:nvSpPr>
          <p:cNvPr id="3" name="Slide Number"/>
          <p:cNvSpPr txBox="1">
            <a:spLocks noGrp="1"/>
          </p:cNvSpPr>
          <p:nvPr>
            <p:ph type="sldNum" sz="quarter" idx="2"/>
          </p:nvPr>
        </p:nvSpPr>
        <p:spPr>
          <a:xfrm>
            <a:off x="20740578" y="12139080"/>
            <a:ext cx="396554" cy="431801"/>
          </a:xfrm>
          <a:prstGeom prst="rect">
            <a:avLst/>
          </a:prstGeom>
          <a:ln w="3175">
            <a:miter lim="400000"/>
          </a:ln>
        </p:spPr>
        <p:txBody>
          <a:bodyPr wrap="none" lIns="44450" tIns="44450" rIns="44450" bIns="44450">
            <a:spAutoFit/>
          </a:bodyPr>
          <a:lstStyle>
            <a:lvl1pPr>
              <a:defRPr sz="2200">
                <a:latin typeface="Gill Sans SemiBold"/>
                <a:ea typeface="Gill Sans SemiBold"/>
                <a:cs typeface="Gill Sans SemiBold"/>
                <a:sym typeface="Gill Sans SemiBold"/>
              </a:defRPr>
            </a:lvl1pPr>
          </a:lstStyle>
          <a:p>
            <a:fld id="{86CB4B4D-7CA3-9044-876B-883B54F8677D}" type="slidenum">
              <a:rPr/>
              <a:t>‹#›</a:t>
            </a:fld>
            <a:endParaRPr/>
          </a:p>
        </p:txBody>
      </p:sp>
      <p:sp>
        <p:nvSpPr>
          <p:cNvPr id="4" name="Title Text"/>
          <p:cNvSpPr txBox="1">
            <a:spLocks noGrp="1"/>
          </p:cNvSpPr>
          <p:nvPr>
            <p:ph type="title"/>
          </p:nvPr>
        </p:nvSpPr>
        <p:spPr>
          <a:xfrm>
            <a:off x="555625" y="-1873"/>
            <a:ext cx="20224750" cy="1778963"/>
          </a:xfrm>
          <a:prstGeom prst="rect">
            <a:avLst/>
          </a:prstGeom>
          <a:ln w="3175">
            <a:miter lim="400000"/>
          </a:ln>
        </p:spPr>
        <p:txBody>
          <a:bodyPr lIns="44450" tIns="44450" rIns="44450" bIns="44450" anchor="ctr">
            <a:normAutofit/>
          </a:bodyPr>
          <a:lstStyle/>
          <a:p>
            <a:r>
              <a:rPr dirty="0"/>
              <a:t>Title Text</a:t>
            </a: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Lst>
  <p:transition spd="med"/>
  <p:hf hdr="0" ftr="0" dt="0"/>
  <p:txStyles>
    <p:titleStyle>
      <a:lvl1pPr marL="0" marR="0" indent="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1pPr>
      <a:lvl2pPr marL="0" marR="0" indent="228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2pPr>
      <a:lvl3pPr marL="0" marR="0" indent="457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3pPr>
      <a:lvl4pPr marL="0" marR="0" indent="685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4pPr>
      <a:lvl5pPr marL="0" marR="0" indent="9144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5pPr>
      <a:lvl6pPr marL="0" marR="0" indent="11430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6pPr>
      <a:lvl7pPr marL="0" marR="0" indent="1371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7pPr>
      <a:lvl8pPr marL="0" marR="0" indent="1600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8pPr>
      <a:lvl9pPr marL="0" marR="0" indent="1828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9pPr>
    </p:titleStyle>
    <p:bodyStyle>
      <a:lvl1pPr marL="853440" marR="0" indent="-853440" algn="l" defTabSz="825500" eaLnBrk="1" latinLnBrk="0" hangingPunct="1">
        <a:lnSpc>
          <a:spcPct val="100000"/>
        </a:lnSpc>
        <a:spcBef>
          <a:spcPts val="1200"/>
        </a:spcBef>
        <a:spcAft>
          <a:spcPts val="0"/>
        </a:spcAft>
        <a:buClrTx/>
        <a:buSzPct val="80000"/>
        <a:buFontTx/>
        <a:buBlip>
          <a:blip r:embed="rId5"/>
        </a:buBlip>
        <a:defRPr sz="4800" b="0" i="0" u="none" strike="noStrike" cap="none" spc="0" baseline="0">
          <a:solidFill>
            <a:srgbClr val="535353"/>
          </a:solidFill>
          <a:uFillTx/>
          <a:latin typeface="+mn-lt"/>
          <a:ea typeface="+mn-ea"/>
          <a:cs typeface="+mn-cs"/>
          <a:sym typeface="Gill Sans"/>
        </a:defRPr>
      </a:lvl1pPr>
      <a:lvl2pPr marL="1803400" marR="0" indent="-9144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2pPr>
      <a:lvl3pPr marL="2870200" marR="0" indent="-12192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3pPr>
      <a:lvl4pPr marL="3646170" marR="0" indent="-143637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4pPr>
      <a:lvl5pPr marL="5819140" marR="0" indent="-287274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5pPr>
      <a:lvl6pPr marL="42354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6pPr>
      <a:lvl7pPr marL="49720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7pPr>
      <a:lvl8pPr marL="57086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8pPr>
      <a:lvl9pPr marL="64452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9pPr>
    </p:bodyStyle>
    <p:other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619630" y="1800682"/>
            <a:ext cx="19922031" cy="10518348"/>
          </a:xfrm>
          <a:prstGeom prst="rect">
            <a:avLst/>
          </a:prstGeom>
          <a:ln w="3175">
            <a:miter lim="400000"/>
          </a:ln>
        </p:spPr>
        <p:txBody>
          <a:bodyPr lIns="44450" tIns="44450" rIns="44450" bIns="44450">
            <a:normAutofit/>
          </a:bodyPr>
          <a:lstStyle>
            <a:lvl1pPr>
              <a:buBlip>
                <a:blip r:embed="rId5"/>
              </a:buBlip>
            </a:lvl1pPr>
            <a:lvl2pPr marL="1612900" indent="-723900">
              <a:buBlip>
                <a:blip r:embed="rId6"/>
              </a:buBlip>
              <a:defRPr sz="3800"/>
            </a:lvl2pPr>
            <a:lvl3pPr marL="2362200" indent="-711200">
              <a:buBlip>
                <a:blip r:embed="rId7"/>
              </a:buBlip>
              <a:defRPr sz="2800"/>
            </a:lvl3pPr>
            <a:lvl4pPr marL="2209800" indent="0">
              <a:buBlip>
                <a:blip r:embed="rId7"/>
              </a:buBlip>
              <a:defRPr sz="100" baseline="0"/>
            </a:lvl4pPr>
            <a:lvl5pPr marL="2946400" indent="0">
              <a:buBlip>
                <a:blip r:embed="rId7"/>
              </a:buBlip>
              <a:defRPr sz="100" baseline="0"/>
            </a:lvl5pPr>
          </a:lstStyle>
          <a:p>
            <a:r>
              <a:rPr dirty="0"/>
              <a:t>Body Level One</a:t>
            </a:r>
          </a:p>
          <a:p>
            <a:pPr lvl="1"/>
            <a:r>
              <a:rPr dirty="0"/>
              <a:t>Body Level Two</a:t>
            </a:r>
          </a:p>
          <a:p>
            <a:pPr lvl="2"/>
            <a:r>
              <a:rPr dirty="0"/>
              <a:t>Body Level Three</a:t>
            </a:r>
          </a:p>
          <a:p>
            <a:pPr lvl="3">
              <a:defRPr baseline="0"/>
            </a:pPr>
            <a:r>
              <a:rPr baseline="0" dirty="0"/>
              <a:t>Body Level Four</a:t>
            </a:r>
          </a:p>
          <a:p>
            <a:pPr lvl="4">
              <a:defRPr baseline="0"/>
            </a:pPr>
            <a:r>
              <a:rPr baseline="0" dirty="0"/>
              <a:t>Body Level Five</a:t>
            </a:r>
          </a:p>
        </p:txBody>
      </p:sp>
      <p:sp>
        <p:nvSpPr>
          <p:cNvPr id="3" name="Slide Number"/>
          <p:cNvSpPr txBox="1">
            <a:spLocks noGrp="1"/>
          </p:cNvSpPr>
          <p:nvPr>
            <p:ph type="sldNum" sz="quarter" idx="2"/>
          </p:nvPr>
        </p:nvSpPr>
        <p:spPr>
          <a:xfrm>
            <a:off x="20740578" y="12139080"/>
            <a:ext cx="396554" cy="431801"/>
          </a:xfrm>
          <a:prstGeom prst="rect">
            <a:avLst/>
          </a:prstGeom>
          <a:ln w="3175">
            <a:miter lim="400000"/>
          </a:ln>
        </p:spPr>
        <p:txBody>
          <a:bodyPr wrap="none" lIns="44450" tIns="44450" rIns="44450" bIns="44450">
            <a:spAutoFit/>
          </a:bodyPr>
          <a:lstStyle>
            <a:lvl1pPr>
              <a:defRPr sz="2200">
                <a:latin typeface="Gill Sans SemiBold"/>
                <a:ea typeface="Gill Sans SemiBold"/>
                <a:cs typeface="Gill Sans SemiBold"/>
                <a:sym typeface="Gill Sans SemiBold"/>
              </a:defRPr>
            </a:lvl1pPr>
          </a:lstStyle>
          <a:p>
            <a:fld id="{86CB4B4D-7CA3-9044-876B-883B54F8677D}" type="slidenum">
              <a:rPr/>
              <a:t>‹#›</a:t>
            </a:fld>
            <a:endParaRPr/>
          </a:p>
        </p:txBody>
      </p:sp>
      <p:sp>
        <p:nvSpPr>
          <p:cNvPr id="4" name="Title Text"/>
          <p:cNvSpPr txBox="1">
            <a:spLocks noGrp="1"/>
          </p:cNvSpPr>
          <p:nvPr>
            <p:ph type="title"/>
          </p:nvPr>
        </p:nvSpPr>
        <p:spPr>
          <a:xfrm>
            <a:off x="555625" y="-1873"/>
            <a:ext cx="20224750" cy="1778963"/>
          </a:xfrm>
          <a:prstGeom prst="rect">
            <a:avLst/>
          </a:prstGeom>
          <a:ln w="3175">
            <a:miter lim="400000"/>
          </a:ln>
        </p:spPr>
        <p:txBody>
          <a:bodyPr lIns="44450" tIns="44450" rIns="44450" bIns="44450" anchor="ctr">
            <a:normAutofit/>
          </a:bodyPr>
          <a:lstStyle/>
          <a:p>
            <a:r>
              <a:rPr dirty="0"/>
              <a:t>Title Text</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Lst>
  <p:transition spd="med"/>
  <p:hf hdr="0" ftr="0" dt="0"/>
  <p:txStyles>
    <p:titleStyle>
      <a:lvl1pPr marL="0" marR="0" indent="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1pPr>
      <a:lvl2pPr marL="0" marR="0" indent="228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2pPr>
      <a:lvl3pPr marL="0" marR="0" indent="457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3pPr>
      <a:lvl4pPr marL="0" marR="0" indent="685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4pPr>
      <a:lvl5pPr marL="0" marR="0" indent="9144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5pPr>
      <a:lvl6pPr marL="0" marR="0" indent="11430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6pPr>
      <a:lvl7pPr marL="0" marR="0" indent="1371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7pPr>
      <a:lvl8pPr marL="0" marR="0" indent="1600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8pPr>
      <a:lvl9pPr marL="0" marR="0" indent="1828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9pPr>
    </p:titleStyle>
    <p:bodyStyle>
      <a:lvl1pPr marL="853440" marR="0" indent="-853440" algn="l" defTabSz="825500" eaLnBrk="1" latinLnBrk="0" hangingPunct="1">
        <a:lnSpc>
          <a:spcPct val="100000"/>
        </a:lnSpc>
        <a:spcBef>
          <a:spcPts val="1200"/>
        </a:spcBef>
        <a:spcAft>
          <a:spcPts val="0"/>
        </a:spcAft>
        <a:buClrTx/>
        <a:buSzPct val="80000"/>
        <a:buFontTx/>
        <a:buBlip>
          <a:blip r:embed="rId5"/>
        </a:buBlip>
        <a:defRPr sz="4800" b="0" i="0" u="none" strike="noStrike" cap="none" spc="0" baseline="0">
          <a:solidFill>
            <a:srgbClr val="535353"/>
          </a:solidFill>
          <a:uFillTx/>
          <a:latin typeface="+mn-lt"/>
          <a:ea typeface="+mn-ea"/>
          <a:cs typeface="+mn-cs"/>
          <a:sym typeface="Gill Sans"/>
        </a:defRPr>
      </a:lvl1pPr>
      <a:lvl2pPr marL="1803400" marR="0" indent="-9144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2pPr>
      <a:lvl3pPr marL="2870200" marR="0" indent="-12192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3pPr>
      <a:lvl4pPr marL="3646170" marR="0" indent="-143637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4pPr>
      <a:lvl5pPr marL="5819140" marR="0" indent="-287274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5pPr>
      <a:lvl6pPr marL="42354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6pPr>
      <a:lvl7pPr marL="49720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7pPr>
      <a:lvl8pPr marL="57086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8pPr>
      <a:lvl9pPr marL="64452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9pPr>
    </p:bodyStyle>
    <p:other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619630" y="1800682"/>
            <a:ext cx="19922031" cy="10518348"/>
          </a:xfrm>
          <a:prstGeom prst="rect">
            <a:avLst/>
          </a:prstGeom>
          <a:ln w="3175">
            <a:miter lim="400000"/>
          </a:ln>
        </p:spPr>
        <p:txBody>
          <a:bodyPr lIns="44450" tIns="44450" rIns="44450" bIns="44450">
            <a:normAutofit/>
          </a:bodyPr>
          <a:lstStyle>
            <a:lvl1pPr>
              <a:buBlip>
                <a:blip r:embed="rId5"/>
              </a:buBlip>
            </a:lvl1pPr>
            <a:lvl2pPr marL="1612900" indent="-723900">
              <a:buBlip>
                <a:blip r:embed="rId6"/>
              </a:buBlip>
              <a:defRPr sz="3800"/>
            </a:lvl2pPr>
            <a:lvl3pPr marL="2362200" indent="-711200">
              <a:buBlip>
                <a:blip r:embed="rId7"/>
              </a:buBlip>
              <a:defRPr sz="2800"/>
            </a:lvl3pPr>
            <a:lvl4pPr marL="2209800" indent="0">
              <a:buBlip>
                <a:blip r:embed="rId7"/>
              </a:buBlip>
              <a:defRPr sz="100" baseline="0"/>
            </a:lvl4pPr>
            <a:lvl5pPr marL="2946400" indent="0">
              <a:buBlip>
                <a:blip r:embed="rId7"/>
              </a:buBlip>
              <a:defRPr sz="100" baseline="0"/>
            </a:lvl5pPr>
          </a:lstStyle>
          <a:p>
            <a:r>
              <a:rPr dirty="0"/>
              <a:t>Body Level One</a:t>
            </a:r>
          </a:p>
          <a:p>
            <a:pPr lvl="1"/>
            <a:r>
              <a:rPr dirty="0"/>
              <a:t>Body Level Two</a:t>
            </a:r>
          </a:p>
          <a:p>
            <a:pPr lvl="2"/>
            <a:r>
              <a:rPr dirty="0"/>
              <a:t>Body Level Three</a:t>
            </a:r>
          </a:p>
          <a:p>
            <a:pPr lvl="3">
              <a:defRPr baseline="0"/>
            </a:pPr>
            <a:r>
              <a:rPr baseline="0" dirty="0"/>
              <a:t>Body Level Four</a:t>
            </a:r>
          </a:p>
          <a:p>
            <a:pPr lvl="4">
              <a:defRPr baseline="0"/>
            </a:pPr>
            <a:r>
              <a:rPr baseline="0" dirty="0"/>
              <a:t>Body Level Five</a:t>
            </a:r>
          </a:p>
        </p:txBody>
      </p:sp>
      <p:sp>
        <p:nvSpPr>
          <p:cNvPr id="3" name="Slide Number"/>
          <p:cNvSpPr txBox="1">
            <a:spLocks noGrp="1"/>
          </p:cNvSpPr>
          <p:nvPr>
            <p:ph type="sldNum" sz="quarter" idx="2"/>
          </p:nvPr>
        </p:nvSpPr>
        <p:spPr>
          <a:xfrm>
            <a:off x="20740578" y="12139080"/>
            <a:ext cx="396554" cy="431801"/>
          </a:xfrm>
          <a:prstGeom prst="rect">
            <a:avLst/>
          </a:prstGeom>
          <a:ln w="3175">
            <a:miter lim="400000"/>
          </a:ln>
        </p:spPr>
        <p:txBody>
          <a:bodyPr wrap="none" lIns="44450" tIns="44450" rIns="44450" bIns="44450">
            <a:spAutoFit/>
          </a:bodyPr>
          <a:lstStyle>
            <a:lvl1pPr>
              <a:defRPr sz="2200">
                <a:latin typeface="Gill Sans SemiBold"/>
                <a:ea typeface="Gill Sans SemiBold"/>
                <a:cs typeface="Gill Sans SemiBold"/>
                <a:sym typeface="Gill Sans SemiBold"/>
              </a:defRPr>
            </a:lvl1pPr>
          </a:lstStyle>
          <a:p>
            <a:fld id="{86CB4B4D-7CA3-9044-876B-883B54F8677D}" type="slidenum">
              <a:rPr/>
              <a:t>‹#›</a:t>
            </a:fld>
            <a:endParaRPr/>
          </a:p>
        </p:txBody>
      </p:sp>
      <p:sp>
        <p:nvSpPr>
          <p:cNvPr id="4" name="Title Text"/>
          <p:cNvSpPr txBox="1">
            <a:spLocks noGrp="1"/>
          </p:cNvSpPr>
          <p:nvPr>
            <p:ph type="title"/>
          </p:nvPr>
        </p:nvSpPr>
        <p:spPr>
          <a:xfrm>
            <a:off x="555625" y="-1873"/>
            <a:ext cx="20224750" cy="1778963"/>
          </a:xfrm>
          <a:prstGeom prst="rect">
            <a:avLst/>
          </a:prstGeom>
          <a:ln w="3175">
            <a:miter lim="400000"/>
          </a:ln>
        </p:spPr>
        <p:txBody>
          <a:bodyPr lIns="44450" tIns="44450" rIns="44450" bIns="44450" anchor="ctr">
            <a:normAutofit/>
          </a:bodyPr>
          <a:lstStyle/>
          <a:p>
            <a:r>
              <a:rPr dirty="0"/>
              <a:t>Title Text</a:t>
            </a:r>
          </a:p>
        </p:txBody>
      </p:sp>
    </p:spTree>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Lst>
  <p:transition spd="med"/>
  <p:hf hdr="0" ftr="0" dt="0"/>
  <p:txStyles>
    <p:titleStyle>
      <a:lvl1pPr marL="0" marR="0" indent="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1pPr>
      <a:lvl2pPr marL="0" marR="0" indent="228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2pPr>
      <a:lvl3pPr marL="0" marR="0" indent="457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3pPr>
      <a:lvl4pPr marL="0" marR="0" indent="685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4pPr>
      <a:lvl5pPr marL="0" marR="0" indent="9144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5pPr>
      <a:lvl6pPr marL="0" marR="0" indent="11430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6pPr>
      <a:lvl7pPr marL="0" marR="0" indent="1371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7pPr>
      <a:lvl8pPr marL="0" marR="0" indent="1600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8pPr>
      <a:lvl9pPr marL="0" marR="0" indent="1828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9pPr>
    </p:titleStyle>
    <p:bodyStyle>
      <a:lvl1pPr marL="853440" marR="0" indent="-853440" algn="l" defTabSz="825500" eaLnBrk="1" latinLnBrk="0" hangingPunct="1">
        <a:lnSpc>
          <a:spcPct val="100000"/>
        </a:lnSpc>
        <a:spcBef>
          <a:spcPts val="1200"/>
        </a:spcBef>
        <a:spcAft>
          <a:spcPts val="0"/>
        </a:spcAft>
        <a:buClrTx/>
        <a:buSzPct val="80000"/>
        <a:buFontTx/>
        <a:buBlip>
          <a:blip r:embed="rId5"/>
        </a:buBlip>
        <a:defRPr sz="4800" b="0" i="0" u="none" strike="noStrike" cap="none" spc="0" baseline="0">
          <a:solidFill>
            <a:srgbClr val="535353"/>
          </a:solidFill>
          <a:uFillTx/>
          <a:latin typeface="+mn-lt"/>
          <a:ea typeface="+mn-ea"/>
          <a:cs typeface="+mn-cs"/>
          <a:sym typeface="Gill Sans"/>
        </a:defRPr>
      </a:lvl1pPr>
      <a:lvl2pPr marL="1803400" marR="0" indent="-9144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2pPr>
      <a:lvl3pPr marL="2870200" marR="0" indent="-12192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3pPr>
      <a:lvl4pPr marL="3646170" marR="0" indent="-143637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4pPr>
      <a:lvl5pPr marL="5819140" marR="0" indent="-287274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5pPr>
      <a:lvl6pPr marL="42354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6pPr>
      <a:lvl7pPr marL="49720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7pPr>
      <a:lvl8pPr marL="57086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8pPr>
      <a:lvl9pPr marL="64452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9pPr>
    </p:bodyStyle>
    <p:other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619630" y="1800682"/>
            <a:ext cx="19922031" cy="10518348"/>
          </a:xfrm>
          <a:prstGeom prst="rect">
            <a:avLst/>
          </a:prstGeom>
          <a:ln w="3175">
            <a:miter lim="400000"/>
          </a:ln>
        </p:spPr>
        <p:txBody>
          <a:bodyPr lIns="44450" tIns="44450" rIns="44450" bIns="44450">
            <a:normAutofit/>
          </a:bodyPr>
          <a:lstStyle>
            <a:lvl1pPr>
              <a:buBlip>
                <a:blip r:embed="rId5"/>
              </a:buBlip>
            </a:lvl1pPr>
            <a:lvl2pPr marL="1612900" indent="-723900">
              <a:buBlip>
                <a:blip r:embed="rId6"/>
              </a:buBlip>
              <a:defRPr sz="3800"/>
            </a:lvl2pPr>
            <a:lvl3pPr marL="2362200" indent="-711200">
              <a:buBlip>
                <a:blip r:embed="rId7"/>
              </a:buBlip>
              <a:defRPr sz="2800"/>
            </a:lvl3pPr>
            <a:lvl4pPr marL="2209800" indent="0">
              <a:buBlip>
                <a:blip r:embed="rId7"/>
              </a:buBlip>
              <a:defRPr sz="100" baseline="0"/>
            </a:lvl4pPr>
            <a:lvl5pPr marL="2946400" indent="0">
              <a:buBlip>
                <a:blip r:embed="rId7"/>
              </a:buBlip>
              <a:defRPr sz="100" baseline="0"/>
            </a:lvl5pPr>
          </a:lstStyle>
          <a:p>
            <a:r>
              <a:rPr dirty="0"/>
              <a:t>Body Level One</a:t>
            </a:r>
          </a:p>
          <a:p>
            <a:pPr lvl="1"/>
            <a:r>
              <a:rPr dirty="0"/>
              <a:t>Body Level Two</a:t>
            </a:r>
          </a:p>
          <a:p>
            <a:pPr lvl="2"/>
            <a:r>
              <a:rPr dirty="0"/>
              <a:t>Body Level Three</a:t>
            </a:r>
          </a:p>
          <a:p>
            <a:pPr lvl="3">
              <a:defRPr baseline="0"/>
            </a:pPr>
            <a:r>
              <a:rPr baseline="0" dirty="0"/>
              <a:t>Body Level Four</a:t>
            </a:r>
          </a:p>
          <a:p>
            <a:pPr lvl="4">
              <a:defRPr baseline="0"/>
            </a:pPr>
            <a:r>
              <a:rPr baseline="0" dirty="0"/>
              <a:t>Body Level Five</a:t>
            </a:r>
          </a:p>
        </p:txBody>
      </p:sp>
      <p:sp>
        <p:nvSpPr>
          <p:cNvPr id="3" name="Slide Number"/>
          <p:cNvSpPr txBox="1">
            <a:spLocks noGrp="1"/>
          </p:cNvSpPr>
          <p:nvPr>
            <p:ph type="sldNum" sz="quarter" idx="2"/>
          </p:nvPr>
        </p:nvSpPr>
        <p:spPr>
          <a:xfrm>
            <a:off x="20740578" y="12139080"/>
            <a:ext cx="396554" cy="431801"/>
          </a:xfrm>
          <a:prstGeom prst="rect">
            <a:avLst/>
          </a:prstGeom>
          <a:ln w="3175">
            <a:miter lim="400000"/>
          </a:ln>
        </p:spPr>
        <p:txBody>
          <a:bodyPr wrap="none" lIns="44450" tIns="44450" rIns="44450" bIns="44450">
            <a:spAutoFit/>
          </a:bodyPr>
          <a:lstStyle>
            <a:lvl1pPr>
              <a:defRPr sz="2200">
                <a:latin typeface="Gill Sans SemiBold"/>
                <a:ea typeface="Gill Sans SemiBold"/>
                <a:cs typeface="Gill Sans SemiBold"/>
                <a:sym typeface="Gill Sans SemiBold"/>
              </a:defRPr>
            </a:lvl1pPr>
          </a:lstStyle>
          <a:p>
            <a:fld id="{86CB4B4D-7CA3-9044-876B-883B54F8677D}" type="slidenum">
              <a:rPr/>
              <a:t>‹#›</a:t>
            </a:fld>
            <a:endParaRPr/>
          </a:p>
        </p:txBody>
      </p:sp>
      <p:sp>
        <p:nvSpPr>
          <p:cNvPr id="4" name="Title Text"/>
          <p:cNvSpPr txBox="1">
            <a:spLocks noGrp="1"/>
          </p:cNvSpPr>
          <p:nvPr>
            <p:ph type="title"/>
          </p:nvPr>
        </p:nvSpPr>
        <p:spPr>
          <a:xfrm>
            <a:off x="555625" y="-1873"/>
            <a:ext cx="20224750" cy="1778963"/>
          </a:xfrm>
          <a:prstGeom prst="rect">
            <a:avLst/>
          </a:prstGeom>
          <a:ln w="3175">
            <a:miter lim="400000"/>
          </a:ln>
        </p:spPr>
        <p:txBody>
          <a:bodyPr lIns="44450" tIns="44450" rIns="44450" bIns="44450" anchor="ctr">
            <a:normAutofit/>
          </a:bodyPr>
          <a:lstStyle/>
          <a:p>
            <a:r>
              <a:rPr dirty="0"/>
              <a:t>Title Text</a:t>
            </a: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Lst>
  <p:transition spd="med"/>
  <p:hf hdr="0" ftr="0" dt="0"/>
  <p:txStyles>
    <p:titleStyle>
      <a:lvl1pPr marL="0" marR="0" indent="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1pPr>
      <a:lvl2pPr marL="0" marR="0" indent="228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2pPr>
      <a:lvl3pPr marL="0" marR="0" indent="457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3pPr>
      <a:lvl4pPr marL="0" marR="0" indent="685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4pPr>
      <a:lvl5pPr marL="0" marR="0" indent="9144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5pPr>
      <a:lvl6pPr marL="0" marR="0" indent="11430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6pPr>
      <a:lvl7pPr marL="0" marR="0" indent="1371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7pPr>
      <a:lvl8pPr marL="0" marR="0" indent="1600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8pPr>
      <a:lvl9pPr marL="0" marR="0" indent="1828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9pPr>
    </p:titleStyle>
    <p:bodyStyle>
      <a:lvl1pPr marL="853440" marR="0" indent="-853440" algn="l" defTabSz="825500" eaLnBrk="1" latinLnBrk="0" hangingPunct="1">
        <a:lnSpc>
          <a:spcPct val="100000"/>
        </a:lnSpc>
        <a:spcBef>
          <a:spcPts val="1200"/>
        </a:spcBef>
        <a:spcAft>
          <a:spcPts val="0"/>
        </a:spcAft>
        <a:buClrTx/>
        <a:buSzPct val="80000"/>
        <a:buFontTx/>
        <a:buBlip>
          <a:blip r:embed="rId5"/>
        </a:buBlip>
        <a:defRPr sz="4800" b="0" i="0" u="none" strike="noStrike" cap="none" spc="0" baseline="0">
          <a:solidFill>
            <a:srgbClr val="535353"/>
          </a:solidFill>
          <a:uFillTx/>
          <a:latin typeface="+mn-lt"/>
          <a:ea typeface="+mn-ea"/>
          <a:cs typeface="+mn-cs"/>
          <a:sym typeface="Gill Sans"/>
        </a:defRPr>
      </a:lvl1pPr>
      <a:lvl2pPr marL="1803400" marR="0" indent="-9144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2pPr>
      <a:lvl3pPr marL="2870200" marR="0" indent="-12192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3pPr>
      <a:lvl4pPr marL="3646170" marR="0" indent="-143637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4pPr>
      <a:lvl5pPr marL="5819140" marR="0" indent="-287274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5pPr>
      <a:lvl6pPr marL="42354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6pPr>
      <a:lvl7pPr marL="49720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7pPr>
      <a:lvl8pPr marL="57086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8pPr>
      <a:lvl9pPr marL="64452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9pPr>
    </p:bodyStyle>
    <p:other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619630" y="1800682"/>
            <a:ext cx="19922031" cy="10518348"/>
          </a:xfrm>
          <a:prstGeom prst="rect">
            <a:avLst/>
          </a:prstGeom>
          <a:ln w="3175">
            <a:miter lim="400000"/>
          </a:ln>
        </p:spPr>
        <p:txBody>
          <a:bodyPr lIns="44450" tIns="44450" rIns="44450" bIns="44450">
            <a:normAutofit/>
          </a:bodyPr>
          <a:lstStyle>
            <a:lvl1pPr>
              <a:buBlip>
                <a:blip r:embed="rId5"/>
              </a:buBlip>
            </a:lvl1pPr>
            <a:lvl2pPr marL="1612900" indent="-723900">
              <a:buBlip>
                <a:blip r:embed="rId6"/>
              </a:buBlip>
              <a:defRPr sz="3800"/>
            </a:lvl2pPr>
            <a:lvl3pPr marL="2362200" indent="-711200">
              <a:buBlip>
                <a:blip r:embed="rId7"/>
              </a:buBlip>
              <a:defRPr sz="2800"/>
            </a:lvl3pPr>
            <a:lvl4pPr marL="2209800" indent="0">
              <a:buBlip>
                <a:blip r:embed="rId7"/>
              </a:buBlip>
              <a:defRPr sz="100" baseline="0"/>
            </a:lvl4pPr>
            <a:lvl5pPr marL="2946400" indent="0">
              <a:buBlip>
                <a:blip r:embed="rId7"/>
              </a:buBlip>
              <a:defRPr sz="100" baseline="0"/>
            </a:lvl5pPr>
          </a:lstStyle>
          <a:p>
            <a:r>
              <a:rPr dirty="0"/>
              <a:t>Body Level One</a:t>
            </a:r>
          </a:p>
          <a:p>
            <a:pPr lvl="1"/>
            <a:r>
              <a:rPr dirty="0"/>
              <a:t>Body Level Two</a:t>
            </a:r>
          </a:p>
          <a:p>
            <a:pPr lvl="2"/>
            <a:r>
              <a:rPr dirty="0"/>
              <a:t>Body Level Three</a:t>
            </a:r>
          </a:p>
          <a:p>
            <a:pPr lvl="3">
              <a:defRPr baseline="0"/>
            </a:pPr>
            <a:r>
              <a:rPr baseline="0" dirty="0"/>
              <a:t>Body Level Four</a:t>
            </a:r>
          </a:p>
          <a:p>
            <a:pPr lvl="4">
              <a:defRPr baseline="0"/>
            </a:pPr>
            <a:r>
              <a:rPr baseline="0" dirty="0"/>
              <a:t>Body Level Five</a:t>
            </a:r>
          </a:p>
        </p:txBody>
      </p:sp>
      <p:sp>
        <p:nvSpPr>
          <p:cNvPr id="3" name="Slide Number"/>
          <p:cNvSpPr txBox="1">
            <a:spLocks noGrp="1"/>
          </p:cNvSpPr>
          <p:nvPr>
            <p:ph type="sldNum" sz="quarter" idx="2"/>
          </p:nvPr>
        </p:nvSpPr>
        <p:spPr>
          <a:xfrm>
            <a:off x="20740578" y="12139080"/>
            <a:ext cx="396554" cy="431801"/>
          </a:xfrm>
          <a:prstGeom prst="rect">
            <a:avLst/>
          </a:prstGeom>
          <a:ln w="3175">
            <a:miter lim="400000"/>
          </a:ln>
        </p:spPr>
        <p:txBody>
          <a:bodyPr wrap="none" lIns="44450" tIns="44450" rIns="44450" bIns="44450">
            <a:spAutoFit/>
          </a:bodyPr>
          <a:lstStyle>
            <a:lvl1pPr>
              <a:defRPr sz="2200">
                <a:latin typeface="Gill Sans SemiBold"/>
                <a:ea typeface="Gill Sans SemiBold"/>
                <a:cs typeface="Gill Sans SemiBold"/>
                <a:sym typeface="Gill Sans SemiBold"/>
              </a:defRPr>
            </a:lvl1pPr>
          </a:lstStyle>
          <a:p>
            <a:fld id="{86CB4B4D-7CA3-9044-876B-883B54F8677D}" type="slidenum">
              <a:rPr/>
              <a:t>‹#›</a:t>
            </a:fld>
            <a:endParaRPr/>
          </a:p>
        </p:txBody>
      </p:sp>
      <p:sp>
        <p:nvSpPr>
          <p:cNvPr id="4" name="Title Text"/>
          <p:cNvSpPr txBox="1">
            <a:spLocks noGrp="1"/>
          </p:cNvSpPr>
          <p:nvPr>
            <p:ph type="title"/>
          </p:nvPr>
        </p:nvSpPr>
        <p:spPr>
          <a:xfrm>
            <a:off x="555625" y="-1873"/>
            <a:ext cx="20224750" cy="1778963"/>
          </a:xfrm>
          <a:prstGeom prst="rect">
            <a:avLst/>
          </a:prstGeom>
          <a:ln w="3175">
            <a:miter lim="400000"/>
          </a:ln>
        </p:spPr>
        <p:txBody>
          <a:bodyPr lIns="44450" tIns="44450" rIns="44450" bIns="44450" anchor="ctr">
            <a:normAutofit/>
          </a:bodyPr>
          <a:lstStyle/>
          <a:p>
            <a:r>
              <a:rPr dirty="0"/>
              <a:t>Title Text</a:t>
            </a:r>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Lst>
  <p:transition spd="med"/>
  <p:hf hdr="0" ftr="0" dt="0"/>
  <p:txStyles>
    <p:titleStyle>
      <a:lvl1pPr marL="0" marR="0" indent="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1pPr>
      <a:lvl2pPr marL="0" marR="0" indent="228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2pPr>
      <a:lvl3pPr marL="0" marR="0" indent="457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3pPr>
      <a:lvl4pPr marL="0" marR="0" indent="685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4pPr>
      <a:lvl5pPr marL="0" marR="0" indent="9144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5pPr>
      <a:lvl6pPr marL="0" marR="0" indent="11430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6pPr>
      <a:lvl7pPr marL="0" marR="0" indent="1371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7pPr>
      <a:lvl8pPr marL="0" marR="0" indent="1600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8pPr>
      <a:lvl9pPr marL="0" marR="0" indent="1828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9pPr>
    </p:titleStyle>
    <p:bodyStyle>
      <a:lvl1pPr marL="853440" marR="0" indent="-853440" algn="l" defTabSz="825500" eaLnBrk="1" latinLnBrk="0" hangingPunct="1">
        <a:lnSpc>
          <a:spcPct val="100000"/>
        </a:lnSpc>
        <a:spcBef>
          <a:spcPts val="1200"/>
        </a:spcBef>
        <a:spcAft>
          <a:spcPts val="0"/>
        </a:spcAft>
        <a:buClrTx/>
        <a:buSzPct val="80000"/>
        <a:buFontTx/>
        <a:buBlip>
          <a:blip r:embed="rId5"/>
        </a:buBlip>
        <a:defRPr sz="4800" b="0" i="0" u="none" strike="noStrike" cap="none" spc="0" baseline="0">
          <a:solidFill>
            <a:srgbClr val="535353"/>
          </a:solidFill>
          <a:uFillTx/>
          <a:latin typeface="+mn-lt"/>
          <a:ea typeface="+mn-ea"/>
          <a:cs typeface="+mn-cs"/>
          <a:sym typeface="Gill Sans"/>
        </a:defRPr>
      </a:lvl1pPr>
      <a:lvl2pPr marL="1803400" marR="0" indent="-9144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2pPr>
      <a:lvl3pPr marL="2870200" marR="0" indent="-12192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3pPr>
      <a:lvl4pPr marL="3646170" marR="0" indent="-143637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4pPr>
      <a:lvl5pPr marL="5819140" marR="0" indent="-287274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5pPr>
      <a:lvl6pPr marL="42354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6pPr>
      <a:lvl7pPr marL="49720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7pPr>
      <a:lvl8pPr marL="57086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8pPr>
      <a:lvl9pPr marL="64452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9pPr>
    </p:bodyStyle>
    <p:other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619630" y="1800682"/>
            <a:ext cx="19922031" cy="10518348"/>
          </a:xfrm>
          <a:prstGeom prst="rect">
            <a:avLst/>
          </a:prstGeom>
          <a:ln w="3175">
            <a:miter lim="400000"/>
          </a:ln>
        </p:spPr>
        <p:txBody>
          <a:bodyPr lIns="44450" tIns="44450" rIns="44450" bIns="44450">
            <a:normAutofit/>
          </a:bodyPr>
          <a:lstStyle>
            <a:lvl1pPr>
              <a:buBlip>
                <a:blip r:embed="rId5"/>
              </a:buBlip>
            </a:lvl1pPr>
            <a:lvl2pPr marL="1612900" indent="-723900">
              <a:buBlip>
                <a:blip r:embed="rId6"/>
              </a:buBlip>
              <a:defRPr sz="3800"/>
            </a:lvl2pPr>
            <a:lvl3pPr marL="2362200" indent="-711200">
              <a:buBlip>
                <a:blip r:embed="rId7"/>
              </a:buBlip>
              <a:defRPr sz="2800"/>
            </a:lvl3pPr>
            <a:lvl4pPr marL="2209800" indent="0">
              <a:buBlip>
                <a:blip r:embed="rId7"/>
              </a:buBlip>
              <a:defRPr sz="100" baseline="0"/>
            </a:lvl4pPr>
            <a:lvl5pPr marL="2946400" indent="0">
              <a:buBlip>
                <a:blip r:embed="rId7"/>
              </a:buBlip>
              <a:defRPr sz="100" baseline="0"/>
            </a:lvl5pPr>
          </a:lstStyle>
          <a:p>
            <a:r>
              <a:rPr dirty="0"/>
              <a:t>Body Level One</a:t>
            </a:r>
          </a:p>
          <a:p>
            <a:pPr lvl="1"/>
            <a:r>
              <a:rPr dirty="0"/>
              <a:t>Body Level Two</a:t>
            </a:r>
          </a:p>
          <a:p>
            <a:pPr lvl="2"/>
            <a:r>
              <a:rPr dirty="0"/>
              <a:t>Body Level Three</a:t>
            </a:r>
          </a:p>
          <a:p>
            <a:pPr lvl="3">
              <a:defRPr baseline="0"/>
            </a:pPr>
            <a:r>
              <a:rPr baseline="0" dirty="0"/>
              <a:t>Body Level Four</a:t>
            </a:r>
          </a:p>
          <a:p>
            <a:pPr lvl="4">
              <a:defRPr baseline="0"/>
            </a:pPr>
            <a:r>
              <a:rPr baseline="0" dirty="0"/>
              <a:t>Body Level Five</a:t>
            </a:r>
          </a:p>
        </p:txBody>
      </p:sp>
      <p:sp>
        <p:nvSpPr>
          <p:cNvPr id="3" name="Slide Number"/>
          <p:cNvSpPr txBox="1">
            <a:spLocks noGrp="1"/>
          </p:cNvSpPr>
          <p:nvPr>
            <p:ph type="sldNum" sz="quarter" idx="2"/>
          </p:nvPr>
        </p:nvSpPr>
        <p:spPr>
          <a:xfrm>
            <a:off x="20740578" y="12139080"/>
            <a:ext cx="396554" cy="431801"/>
          </a:xfrm>
          <a:prstGeom prst="rect">
            <a:avLst/>
          </a:prstGeom>
          <a:ln w="3175">
            <a:miter lim="400000"/>
          </a:ln>
        </p:spPr>
        <p:txBody>
          <a:bodyPr wrap="none" lIns="44450" tIns="44450" rIns="44450" bIns="44450">
            <a:spAutoFit/>
          </a:bodyPr>
          <a:lstStyle>
            <a:lvl1pPr>
              <a:defRPr sz="2200">
                <a:latin typeface="Gill Sans SemiBold"/>
                <a:ea typeface="Gill Sans SemiBold"/>
                <a:cs typeface="Gill Sans SemiBold"/>
                <a:sym typeface="Gill Sans SemiBold"/>
              </a:defRPr>
            </a:lvl1pPr>
          </a:lstStyle>
          <a:p>
            <a:fld id="{86CB4B4D-7CA3-9044-876B-883B54F8677D}" type="slidenum">
              <a:rPr/>
              <a:t>‹#›</a:t>
            </a:fld>
            <a:endParaRPr/>
          </a:p>
        </p:txBody>
      </p:sp>
      <p:sp>
        <p:nvSpPr>
          <p:cNvPr id="4" name="Title Text"/>
          <p:cNvSpPr txBox="1">
            <a:spLocks noGrp="1"/>
          </p:cNvSpPr>
          <p:nvPr>
            <p:ph type="title"/>
          </p:nvPr>
        </p:nvSpPr>
        <p:spPr>
          <a:xfrm>
            <a:off x="555625" y="-1873"/>
            <a:ext cx="20224750" cy="1778963"/>
          </a:xfrm>
          <a:prstGeom prst="rect">
            <a:avLst/>
          </a:prstGeom>
          <a:ln w="3175">
            <a:miter lim="400000"/>
          </a:ln>
        </p:spPr>
        <p:txBody>
          <a:bodyPr lIns="44450" tIns="44450" rIns="44450" bIns="44450" anchor="ctr">
            <a:normAutofit/>
          </a:bodyPr>
          <a:lstStyle/>
          <a:p>
            <a:r>
              <a:rPr dirty="0"/>
              <a:t>Title Text</a:t>
            </a:r>
          </a:p>
        </p:txBody>
      </p:sp>
    </p:spTree>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Lst>
  <p:transition spd="med"/>
  <p:hf hdr="0" ftr="0" dt="0"/>
  <p:txStyles>
    <p:titleStyle>
      <a:lvl1pPr marL="0" marR="0" indent="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1pPr>
      <a:lvl2pPr marL="0" marR="0" indent="228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2pPr>
      <a:lvl3pPr marL="0" marR="0" indent="457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3pPr>
      <a:lvl4pPr marL="0" marR="0" indent="685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4pPr>
      <a:lvl5pPr marL="0" marR="0" indent="9144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5pPr>
      <a:lvl6pPr marL="0" marR="0" indent="11430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6pPr>
      <a:lvl7pPr marL="0" marR="0" indent="1371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7pPr>
      <a:lvl8pPr marL="0" marR="0" indent="1600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8pPr>
      <a:lvl9pPr marL="0" marR="0" indent="1828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9pPr>
    </p:titleStyle>
    <p:bodyStyle>
      <a:lvl1pPr marL="853440" marR="0" indent="-853440" algn="l" defTabSz="825500" eaLnBrk="1" latinLnBrk="0" hangingPunct="1">
        <a:lnSpc>
          <a:spcPct val="100000"/>
        </a:lnSpc>
        <a:spcBef>
          <a:spcPts val="1200"/>
        </a:spcBef>
        <a:spcAft>
          <a:spcPts val="0"/>
        </a:spcAft>
        <a:buClrTx/>
        <a:buSzPct val="80000"/>
        <a:buFontTx/>
        <a:buBlip>
          <a:blip r:embed="rId5"/>
        </a:buBlip>
        <a:defRPr sz="4800" b="0" i="0" u="none" strike="noStrike" cap="none" spc="0" baseline="0">
          <a:solidFill>
            <a:srgbClr val="535353"/>
          </a:solidFill>
          <a:uFillTx/>
          <a:latin typeface="+mn-lt"/>
          <a:ea typeface="+mn-ea"/>
          <a:cs typeface="+mn-cs"/>
          <a:sym typeface="Gill Sans"/>
        </a:defRPr>
      </a:lvl1pPr>
      <a:lvl2pPr marL="1803400" marR="0" indent="-9144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2pPr>
      <a:lvl3pPr marL="2870200" marR="0" indent="-12192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3pPr>
      <a:lvl4pPr marL="3646170" marR="0" indent="-143637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4pPr>
      <a:lvl5pPr marL="5819140" marR="0" indent="-287274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5pPr>
      <a:lvl6pPr marL="42354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6pPr>
      <a:lvl7pPr marL="49720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7pPr>
      <a:lvl8pPr marL="57086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8pPr>
      <a:lvl9pPr marL="64452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9pPr>
    </p:bodyStyle>
    <p:other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619630" y="1800682"/>
            <a:ext cx="19922031" cy="10518348"/>
          </a:xfrm>
          <a:prstGeom prst="rect">
            <a:avLst/>
          </a:prstGeom>
          <a:ln w="3175">
            <a:miter lim="400000"/>
          </a:ln>
        </p:spPr>
        <p:txBody>
          <a:bodyPr lIns="44450" tIns="44450" rIns="44450" bIns="44450">
            <a:normAutofit/>
          </a:bodyPr>
          <a:lstStyle>
            <a:lvl1pPr>
              <a:buBlip>
                <a:blip r:embed="rId5"/>
              </a:buBlip>
            </a:lvl1pPr>
            <a:lvl2pPr marL="1612900" indent="-723900">
              <a:buBlip>
                <a:blip r:embed="rId6"/>
              </a:buBlip>
              <a:defRPr sz="3800"/>
            </a:lvl2pPr>
            <a:lvl3pPr marL="2362200" indent="-711200">
              <a:buBlip>
                <a:blip r:embed="rId7"/>
              </a:buBlip>
              <a:defRPr sz="2800"/>
            </a:lvl3pPr>
            <a:lvl4pPr marL="2209800" indent="0">
              <a:buBlip>
                <a:blip r:embed="rId7"/>
              </a:buBlip>
              <a:defRPr sz="100" baseline="0"/>
            </a:lvl4pPr>
            <a:lvl5pPr marL="2946400" indent="0">
              <a:buBlip>
                <a:blip r:embed="rId7"/>
              </a:buBlip>
              <a:defRPr sz="100" baseline="0"/>
            </a:lvl5pPr>
          </a:lstStyle>
          <a:p>
            <a:r>
              <a:rPr dirty="0"/>
              <a:t>Body Level One</a:t>
            </a:r>
          </a:p>
          <a:p>
            <a:pPr lvl="1"/>
            <a:r>
              <a:rPr dirty="0"/>
              <a:t>Body Level Two</a:t>
            </a:r>
          </a:p>
          <a:p>
            <a:pPr lvl="2"/>
            <a:r>
              <a:rPr dirty="0"/>
              <a:t>Body Level Three</a:t>
            </a:r>
          </a:p>
          <a:p>
            <a:pPr lvl="3">
              <a:defRPr baseline="0"/>
            </a:pPr>
            <a:r>
              <a:rPr baseline="0" dirty="0"/>
              <a:t>Body Level Four</a:t>
            </a:r>
          </a:p>
          <a:p>
            <a:pPr lvl="4">
              <a:defRPr baseline="0"/>
            </a:pPr>
            <a:r>
              <a:rPr baseline="0" dirty="0"/>
              <a:t>Body Level Five</a:t>
            </a:r>
          </a:p>
        </p:txBody>
      </p:sp>
      <p:sp>
        <p:nvSpPr>
          <p:cNvPr id="3" name="Slide Number"/>
          <p:cNvSpPr txBox="1">
            <a:spLocks noGrp="1"/>
          </p:cNvSpPr>
          <p:nvPr>
            <p:ph type="sldNum" sz="quarter" idx="2"/>
          </p:nvPr>
        </p:nvSpPr>
        <p:spPr>
          <a:xfrm>
            <a:off x="20740578" y="12139080"/>
            <a:ext cx="396554" cy="431801"/>
          </a:xfrm>
          <a:prstGeom prst="rect">
            <a:avLst/>
          </a:prstGeom>
          <a:ln w="3175">
            <a:miter lim="400000"/>
          </a:ln>
        </p:spPr>
        <p:txBody>
          <a:bodyPr wrap="none" lIns="44450" tIns="44450" rIns="44450" bIns="44450">
            <a:spAutoFit/>
          </a:bodyPr>
          <a:lstStyle>
            <a:lvl1pPr>
              <a:defRPr sz="2200">
                <a:latin typeface="Gill Sans SemiBold"/>
                <a:ea typeface="Gill Sans SemiBold"/>
                <a:cs typeface="Gill Sans SemiBold"/>
                <a:sym typeface="Gill Sans SemiBold"/>
              </a:defRPr>
            </a:lvl1pPr>
          </a:lstStyle>
          <a:p>
            <a:fld id="{86CB4B4D-7CA3-9044-876B-883B54F8677D}" type="slidenum">
              <a:rPr/>
              <a:t>‹#›</a:t>
            </a:fld>
            <a:endParaRPr/>
          </a:p>
        </p:txBody>
      </p:sp>
      <p:sp>
        <p:nvSpPr>
          <p:cNvPr id="4" name="Title Text"/>
          <p:cNvSpPr txBox="1">
            <a:spLocks noGrp="1"/>
          </p:cNvSpPr>
          <p:nvPr>
            <p:ph type="title"/>
          </p:nvPr>
        </p:nvSpPr>
        <p:spPr>
          <a:xfrm>
            <a:off x="555625" y="-1873"/>
            <a:ext cx="20224750" cy="1778963"/>
          </a:xfrm>
          <a:prstGeom prst="rect">
            <a:avLst/>
          </a:prstGeom>
          <a:ln w="3175">
            <a:miter lim="400000"/>
          </a:ln>
        </p:spPr>
        <p:txBody>
          <a:bodyPr lIns="44450" tIns="44450" rIns="44450" bIns="44450" anchor="ctr">
            <a:normAutofit/>
          </a:bodyPr>
          <a:lstStyle/>
          <a:p>
            <a:r>
              <a:rPr dirty="0"/>
              <a:t>Title Text</a:t>
            </a: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Lst>
  <p:transition spd="med"/>
  <p:hf hdr="0" ftr="0" dt="0"/>
  <p:txStyles>
    <p:titleStyle>
      <a:lvl1pPr marL="0" marR="0" indent="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1pPr>
      <a:lvl2pPr marL="0" marR="0" indent="228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2pPr>
      <a:lvl3pPr marL="0" marR="0" indent="457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3pPr>
      <a:lvl4pPr marL="0" marR="0" indent="685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4pPr>
      <a:lvl5pPr marL="0" marR="0" indent="9144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5pPr>
      <a:lvl6pPr marL="0" marR="0" indent="11430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6pPr>
      <a:lvl7pPr marL="0" marR="0" indent="1371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7pPr>
      <a:lvl8pPr marL="0" marR="0" indent="1600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8pPr>
      <a:lvl9pPr marL="0" marR="0" indent="1828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9pPr>
    </p:titleStyle>
    <p:bodyStyle>
      <a:lvl1pPr marL="853440" marR="0" indent="-853440" algn="l" defTabSz="825500" eaLnBrk="1" latinLnBrk="0" hangingPunct="1">
        <a:lnSpc>
          <a:spcPct val="100000"/>
        </a:lnSpc>
        <a:spcBef>
          <a:spcPts val="1200"/>
        </a:spcBef>
        <a:spcAft>
          <a:spcPts val="0"/>
        </a:spcAft>
        <a:buClrTx/>
        <a:buSzPct val="80000"/>
        <a:buFontTx/>
        <a:buBlip>
          <a:blip r:embed="rId5"/>
        </a:buBlip>
        <a:defRPr sz="4800" b="0" i="0" u="none" strike="noStrike" cap="none" spc="0" baseline="0">
          <a:solidFill>
            <a:srgbClr val="535353"/>
          </a:solidFill>
          <a:uFillTx/>
          <a:latin typeface="+mn-lt"/>
          <a:ea typeface="+mn-ea"/>
          <a:cs typeface="+mn-cs"/>
          <a:sym typeface="Gill Sans"/>
        </a:defRPr>
      </a:lvl1pPr>
      <a:lvl2pPr marL="1803400" marR="0" indent="-9144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2pPr>
      <a:lvl3pPr marL="2870200" marR="0" indent="-12192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3pPr>
      <a:lvl4pPr marL="3646170" marR="0" indent="-143637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4pPr>
      <a:lvl5pPr marL="5819140" marR="0" indent="-287274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5pPr>
      <a:lvl6pPr marL="42354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6pPr>
      <a:lvl7pPr marL="49720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7pPr>
      <a:lvl8pPr marL="57086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8pPr>
      <a:lvl9pPr marL="64452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9pPr>
    </p:bodyStyle>
    <p:other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619630" y="1800682"/>
            <a:ext cx="19922031" cy="10518348"/>
          </a:xfrm>
          <a:prstGeom prst="rect">
            <a:avLst/>
          </a:prstGeom>
          <a:ln w="3175">
            <a:miter lim="400000"/>
          </a:ln>
        </p:spPr>
        <p:txBody>
          <a:bodyPr lIns="44450" tIns="44450" rIns="44450" bIns="44450">
            <a:normAutofit/>
          </a:bodyPr>
          <a:lstStyle>
            <a:lvl1pPr>
              <a:buBlip>
                <a:blip r:embed="rId5"/>
              </a:buBlip>
            </a:lvl1pPr>
            <a:lvl2pPr marL="1612900" indent="-723900">
              <a:buBlip>
                <a:blip r:embed="rId6"/>
              </a:buBlip>
              <a:defRPr sz="3800"/>
            </a:lvl2pPr>
            <a:lvl3pPr marL="2362200" indent="-711200">
              <a:buBlip>
                <a:blip r:embed="rId7"/>
              </a:buBlip>
              <a:defRPr sz="2800"/>
            </a:lvl3pPr>
            <a:lvl4pPr marL="2209800" indent="0">
              <a:buBlip>
                <a:blip r:embed="rId7"/>
              </a:buBlip>
              <a:defRPr sz="100" baseline="0"/>
            </a:lvl4pPr>
            <a:lvl5pPr marL="2946400" indent="0">
              <a:buBlip>
                <a:blip r:embed="rId7"/>
              </a:buBlip>
              <a:defRPr sz="100" baseline="0"/>
            </a:lvl5pPr>
          </a:lstStyle>
          <a:p>
            <a:r>
              <a:rPr dirty="0"/>
              <a:t>Body Level One</a:t>
            </a:r>
          </a:p>
          <a:p>
            <a:pPr lvl="1"/>
            <a:r>
              <a:rPr dirty="0"/>
              <a:t>Body Level Two</a:t>
            </a:r>
          </a:p>
          <a:p>
            <a:pPr lvl="2"/>
            <a:r>
              <a:rPr dirty="0"/>
              <a:t>Body Level Three</a:t>
            </a:r>
          </a:p>
          <a:p>
            <a:pPr lvl="3">
              <a:defRPr baseline="0"/>
            </a:pPr>
            <a:r>
              <a:rPr baseline="0" dirty="0"/>
              <a:t>Body Level Four</a:t>
            </a:r>
          </a:p>
          <a:p>
            <a:pPr lvl="4">
              <a:defRPr baseline="0"/>
            </a:pPr>
            <a:r>
              <a:rPr baseline="0" dirty="0"/>
              <a:t>Body Level Five</a:t>
            </a:r>
          </a:p>
        </p:txBody>
      </p:sp>
      <p:sp>
        <p:nvSpPr>
          <p:cNvPr id="3" name="Slide Number"/>
          <p:cNvSpPr txBox="1">
            <a:spLocks noGrp="1"/>
          </p:cNvSpPr>
          <p:nvPr>
            <p:ph type="sldNum" sz="quarter" idx="2"/>
          </p:nvPr>
        </p:nvSpPr>
        <p:spPr>
          <a:xfrm>
            <a:off x="20740578" y="12139080"/>
            <a:ext cx="396554" cy="431801"/>
          </a:xfrm>
          <a:prstGeom prst="rect">
            <a:avLst/>
          </a:prstGeom>
          <a:ln w="3175">
            <a:miter lim="400000"/>
          </a:ln>
        </p:spPr>
        <p:txBody>
          <a:bodyPr wrap="none" lIns="44450" tIns="44450" rIns="44450" bIns="44450">
            <a:spAutoFit/>
          </a:bodyPr>
          <a:lstStyle>
            <a:lvl1pPr>
              <a:defRPr sz="2200">
                <a:latin typeface="Gill Sans SemiBold"/>
                <a:ea typeface="Gill Sans SemiBold"/>
                <a:cs typeface="Gill Sans SemiBold"/>
                <a:sym typeface="Gill Sans SemiBold"/>
              </a:defRPr>
            </a:lvl1pPr>
          </a:lstStyle>
          <a:p>
            <a:fld id="{86CB4B4D-7CA3-9044-876B-883B54F8677D}" type="slidenum">
              <a:rPr/>
              <a:t>‹#›</a:t>
            </a:fld>
            <a:endParaRPr/>
          </a:p>
        </p:txBody>
      </p:sp>
      <p:sp>
        <p:nvSpPr>
          <p:cNvPr id="4" name="Title Text"/>
          <p:cNvSpPr txBox="1">
            <a:spLocks noGrp="1"/>
          </p:cNvSpPr>
          <p:nvPr>
            <p:ph type="title"/>
          </p:nvPr>
        </p:nvSpPr>
        <p:spPr>
          <a:xfrm>
            <a:off x="555625" y="-1873"/>
            <a:ext cx="20224750" cy="1778963"/>
          </a:xfrm>
          <a:prstGeom prst="rect">
            <a:avLst/>
          </a:prstGeom>
          <a:ln w="3175">
            <a:miter lim="400000"/>
          </a:ln>
        </p:spPr>
        <p:txBody>
          <a:bodyPr lIns="44450" tIns="44450" rIns="44450" bIns="44450" anchor="ctr">
            <a:normAutofit/>
          </a:bodyPr>
          <a:lstStyle/>
          <a:p>
            <a:r>
              <a:rPr dirty="0"/>
              <a:t>Title Text</a:t>
            </a:r>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Lst>
  <p:transition spd="med"/>
  <p:hf hdr="0" ftr="0" dt="0"/>
  <p:txStyles>
    <p:titleStyle>
      <a:lvl1pPr marL="0" marR="0" indent="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1pPr>
      <a:lvl2pPr marL="0" marR="0" indent="228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2pPr>
      <a:lvl3pPr marL="0" marR="0" indent="457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3pPr>
      <a:lvl4pPr marL="0" marR="0" indent="685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4pPr>
      <a:lvl5pPr marL="0" marR="0" indent="9144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5pPr>
      <a:lvl6pPr marL="0" marR="0" indent="11430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6pPr>
      <a:lvl7pPr marL="0" marR="0" indent="1371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7pPr>
      <a:lvl8pPr marL="0" marR="0" indent="1600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8pPr>
      <a:lvl9pPr marL="0" marR="0" indent="1828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9pPr>
    </p:titleStyle>
    <p:bodyStyle>
      <a:lvl1pPr marL="853440" marR="0" indent="-853440" algn="l" defTabSz="825500" eaLnBrk="1" latinLnBrk="0" hangingPunct="1">
        <a:lnSpc>
          <a:spcPct val="100000"/>
        </a:lnSpc>
        <a:spcBef>
          <a:spcPts val="1200"/>
        </a:spcBef>
        <a:spcAft>
          <a:spcPts val="0"/>
        </a:spcAft>
        <a:buClrTx/>
        <a:buSzPct val="80000"/>
        <a:buFontTx/>
        <a:buBlip>
          <a:blip r:embed="rId5"/>
        </a:buBlip>
        <a:defRPr sz="4800" b="0" i="0" u="none" strike="noStrike" cap="none" spc="0" baseline="0">
          <a:solidFill>
            <a:srgbClr val="535353"/>
          </a:solidFill>
          <a:uFillTx/>
          <a:latin typeface="+mn-lt"/>
          <a:ea typeface="+mn-ea"/>
          <a:cs typeface="+mn-cs"/>
          <a:sym typeface="Gill Sans"/>
        </a:defRPr>
      </a:lvl1pPr>
      <a:lvl2pPr marL="1803400" marR="0" indent="-9144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2pPr>
      <a:lvl3pPr marL="2870200" marR="0" indent="-12192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3pPr>
      <a:lvl4pPr marL="3646170" marR="0" indent="-143637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4pPr>
      <a:lvl5pPr marL="5819140" marR="0" indent="-287274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5pPr>
      <a:lvl6pPr marL="42354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6pPr>
      <a:lvl7pPr marL="49720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7pPr>
      <a:lvl8pPr marL="57086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8pPr>
      <a:lvl9pPr marL="64452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9pPr>
    </p:bodyStyle>
    <p:other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619630" y="1800682"/>
            <a:ext cx="19922031" cy="10518348"/>
          </a:xfrm>
          <a:prstGeom prst="rect">
            <a:avLst/>
          </a:prstGeom>
          <a:ln w="3175">
            <a:miter lim="400000"/>
          </a:ln>
        </p:spPr>
        <p:txBody>
          <a:bodyPr lIns="44450" tIns="44450" rIns="44450" bIns="44450">
            <a:normAutofit/>
          </a:bodyPr>
          <a:lstStyle>
            <a:lvl1pPr>
              <a:buBlip>
                <a:blip r:embed="rId5"/>
              </a:buBlip>
            </a:lvl1pPr>
            <a:lvl2pPr marL="1612900" indent="-723900">
              <a:buBlip>
                <a:blip r:embed="rId6"/>
              </a:buBlip>
              <a:defRPr sz="3800"/>
            </a:lvl2pPr>
            <a:lvl3pPr marL="2362200" indent="-711200">
              <a:buBlip>
                <a:blip r:embed="rId7"/>
              </a:buBlip>
              <a:defRPr sz="2800"/>
            </a:lvl3pPr>
            <a:lvl4pPr marL="2209800" indent="0">
              <a:buBlip>
                <a:blip r:embed="rId7"/>
              </a:buBlip>
              <a:defRPr sz="100" baseline="0"/>
            </a:lvl4pPr>
            <a:lvl5pPr marL="2946400" indent="0">
              <a:buBlip>
                <a:blip r:embed="rId7"/>
              </a:buBlip>
              <a:defRPr sz="100" baseline="0"/>
            </a:lvl5pPr>
          </a:lstStyle>
          <a:p>
            <a:r>
              <a:rPr dirty="0"/>
              <a:t>Body Level One</a:t>
            </a:r>
          </a:p>
          <a:p>
            <a:pPr lvl="1"/>
            <a:r>
              <a:rPr dirty="0"/>
              <a:t>Body Level Two</a:t>
            </a:r>
          </a:p>
          <a:p>
            <a:pPr lvl="2"/>
            <a:r>
              <a:rPr dirty="0"/>
              <a:t>Body Level Three</a:t>
            </a:r>
          </a:p>
          <a:p>
            <a:pPr lvl="3">
              <a:defRPr baseline="0"/>
            </a:pPr>
            <a:r>
              <a:rPr baseline="0" dirty="0"/>
              <a:t>Body Level Four</a:t>
            </a:r>
          </a:p>
          <a:p>
            <a:pPr lvl="4">
              <a:defRPr baseline="0"/>
            </a:pPr>
            <a:r>
              <a:rPr baseline="0" dirty="0"/>
              <a:t>Body Level Five</a:t>
            </a:r>
          </a:p>
        </p:txBody>
      </p:sp>
      <p:sp>
        <p:nvSpPr>
          <p:cNvPr id="3" name="Slide Number"/>
          <p:cNvSpPr txBox="1">
            <a:spLocks noGrp="1"/>
          </p:cNvSpPr>
          <p:nvPr>
            <p:ph type="sldNum" sz="quarter" idx="2"/>
          </p:nvPr>
        </p:nvSpPr>
        <p:spPr>
          <a:xfrm>
            <a:off x="20740578" y="12139080"/>
            <a:ext cx="396554" cy="431801"/>
          </a:xfrm>
          <a:prstGeom prst="rect">
            <a:avLst/>
          </a:prstGeom>
          <a:ln w="3175">
            <a:miter lim="400000"/>
          </a:ln>
        </p:spPr>
        <p:txBody>
          <a:bodyPr wrap="none" lIns="44450" tIns="44450" rIns="44450" bIns="44450">
            <a:spAutoFit/>
          </a:bodyPr>
          <a:lstStyle>
            <a:lvl1pPr>
              <a:defRPr sz="2200">
                <a:latin typeface="Gill Sans SemiBold"/>
                <a:ea typeface="Gill Sans SemiBold"/>
                <a:cs typeface="Gill Sans SemiBold"/>
                <a:sym typeface="Gill Sans SemiBold"/>
              </a:defRPr>
            </a:lvl1pPr>
          </a:lstStyle>
          <a:p>
            <a:fld id="{86CB4B4D-7CA3-9044-876B-883B54F8677D}" type="slidenum">
              <a:rPr/>
              <a:t>‹#›</a:t>
            </a:fld>
            <a:endParaRPr/>
          </a:p>
        </p:txBody>
      </p:sp>
      <p:sp>
        <p:nvSpPr>
          <p:cNvPr id="4" name="Title Text"/>
          <p:cNvSpPr txBox="1">
            <a:spLocks noGrp="1"/>
          </p:cNvSpPr>
          <p:nvPr>
            <p:ph type="title"/>
          </p:nvPr>
        </p:nvSpPr>
        <p:spPr>
          <a:xfrm>
            <a:off x="555625" y="-1873"/>
            <a:ext cx="20224750" cy="1778963"/>
          </a:xfrm>
          <a:prstGeom prst="rect">
            <a:avLst/>
          </a:prstGeom>
          <a:ln w="3175">
            <a:miter lim="400000"/>
          </a:ln>
        </p:spPr>
        <p:txBody>
          <a:bodyPr lIns="44450" tIns="44450" rIns="44450" bIns="44450" anchor="ctr">
            <a:normAutofit/>
          </a:bodyPr>
          <a:lstStyle/>
          <a:p>
            <a:r>
              <a:rPr dirty="0"/>
              <a:t>Title Text</a:t>
            </a:r>
          </a:p>
        </p:txBody>
      </p:sp>
    </p:spTree>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Lst>
  <p:transition spd="med"/>
  <p:hf hdr="0" ftr="0" dt="0"/>
  <p:txStyles>
    <p:titleStyle>
      <a:lvl1pPr marL="0" marR="0" indent="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1pPr>
      <a:lvl2pPr marL="0" marR="0" indent="228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2pPr>
      <a:lvl3pPr marL="0" marR="0" indent="457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3pPr>
      <a:lvl4pPr marL="0" marR="0" indent="685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4pPr>
      <a:lvl5pPr marL="0" marR="0" indent="9144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5pPr>
      <a:lvl6pPr marL="0" marR="0" indent="11430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6pPr>
      <a:lvl7pPr marL="0" marR="0" indent="1371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7pPr>
      <a:lvl8pPr marL="0" marR="0" indent="1600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8pPr>
      <a:lvl9pPr marL="0" marR="0" indent="1828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9pPr>
    </p:titleStyle>
    <p:bodyStyle>
      <a:lvl1pPr marL="853440" marR="0" indent="-853440" algn="l" defTabSz="825500" eaLnBrk="1" latinLnBrk="0" hangingPunct="1">
        <a:lnSpc>
          <a:spcPct val="100000"/>
        </a:lnSpc>
        <a:spcBef>
          <a:spcPts val="1200"/>
        </a:spcBef>
        <a:spcAft>
          <a:spcPts val="0"/>
        </a:spcAft>
        <a:buClrTx/>
        <a:buSzPct val="80000"/>
        <a:buFontTx/>
        <a:buBlip>
          <a:blip r:embed="rId5"/>
        </a:buBlip>
        <a:defRPr sz="4800" b="0" i="0" u="none" strike="noStrike" cap="none" spc="0" baseline="0">
          <a:solidFill>
            <a:srgbClr val="535353"/>
          </a:solidFill>
          <a:uFillTx/>
          <a:latin typeface="+mn-lt"/>
          <a:ea typeface="+mn-ea"/>
          <a:cs typeface="+mn-cs"/>
          <a:sym typeface="Gill Sans"/>
        </a:defRPr>
      </a:lvl1pPr>
      <a:lvl2pPr marL="1803400" marR="0" indent="-9144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2pPr>
      <a:lvl3pPr marL="2870200" marR="0" indent="-12192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3pPr>
      <a:lvl4pPr marL="3646170" marR="0" indent="-143637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4pPr>
      <a:lvl5pPr marL="5819140" marR="0" indent="-287274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5pPr>
      <a:lvl6pPr marL="42354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6pPr>
      <a:lvl7pPr marL="49720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7pPr>
      <a:lvl8pPr marL="57086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8pPr>
      <a:lvl9pPr marL="64452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9pPr>
    </p:bodyStyle>
    <p:other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619630" y="1800682"/>
            <a:ext cx="19922031" cy="10518348"/>
          </a:xfrm>
          <a:prstGeom prst="rect">
            <a:avLst/>
          </a:prstGeom>
          <a:ln w="3175">
            <a:miter lim="400000"/>
          </a:ln>
        </p:spPr>
        <p:txBody>
          <a:bodyPr lIns="44450" tIns="44450" rIns="44450" bIns="44450">
            <a:normAutofit/>
          </a:bodyPr>
          <a:lstStyle>
            <a:lvl1pPr>
              <a:buBlip>
                <a:blip r:embed="rId5"/>
              </a:buBlip>
            </a:lvl1pPr>
            <a:lvl2pPr marL="1612900" indent="-723900">
              <a:buBlip>
                <a:blip r:embed="rId6"/>
              </a:buBlip>
              <a:defRPr sz="3800"/>
            </a:lvl2pPr>
            <a:lvl3pPr marL="2362200" indent="-711200">
              <a:buBlip>
                <a:blip r:embed="rId7"/>
              </a:buBlip>
              <a:defRPr sz="2800"/>
            </a:lvl3pPr>
            <a:lvl4pPr marL="2209800" indent="0">
              <a:buBlip>
                <a:blip r:embed="rId7"/>
              </a:buBlip>
              <a:defRPr sz="100" baseline="0"/>
            </a:lvl4pPr>
            <a:lvl5pPr marL="2946400" indent="0">
              <a:buBlip>
                <a:blip r:embed="rId7"/>
              </a:buBlip>
              <a:defRPr sz="100" baseline="0"/>
            </a:lvl5pPr>
          </a:lstStyle>
          <a:p>
            <a:r>
              <a:rPr dirty="0"/>
              <a:t>Body Level One</a:t>
            </a:r>
          </a:p>
          <a:p>
            <a:pPr lvl="1"/>
            <a:r>
              <a:rPr dirty="0"/>
              <a:t>Body Level Two</a:t>
            </a:r>
          </a:p>
          <a:p>
            <a:pPr lvl="2"/>
            <a:r>
              <a:rPr dirty="0"/>
              <a:t>Body Level Three</a:t>
            </a:r>
          </a:p>
          <a:p>
            <a:pPr lvl="3">
              <a:defRPr baseline="0"/>
            </a:pPr>
            <a:r>
              <a:rPr baseline="0" dirty="0"/>
              <a:t>Body Level Four</a:t>
            </a:r>
          </a:p>
          <a:p>
            <a:pPr lvl="4">
              <a:defRPr baseline="0"/>
            </a:pPr>
            <a:r>
              <a:rPr baseline="0" dirty="0"/>
              <a:t>Body Level Five</a:t>
            </a:r>
          </a:p>
        </p:txBody>
      </p:sp>
      <p:sp>
        <p:nvSpPr>
          <p:cNvPr id="3" name="Slide Number"/>
          <p:cNvSpPr txBox="1">
            <a:spLocks noGrp="1"/>
          </p:cNvSpPr>
          <p:nvPr>
            <p:ph type="sldNum" sz="quarter" idx="2"/>
          </p:nvPr>
        </p:nvSpPr>
        <p:spPr>
          <a:xfrm>
            <a:off x="20740578" y="12139080"/>
            <a:ext cx="396554" cy="431801"/>
          </a:xfrm>
          <a:prstGeom prst="rect">
            <a:avLst/>
          </a:prstGeom>
          <a:ln w="3175">
            <a:miter lim="400000"/>
          </a:ln>
        </p:spPr>
        <p:txBody>
          <a:bodyPr wrap="none" lIns="44450" tIns="44450" rIns="44450" bIns="44450">
            <a:spAutoFit/>
          </a:bodyPr>
          <a:lstStyle>
            <a:lvl1pPr>
              <a:defRPr sz="2200">
                <a:latin typeface="Gill Sans SemiBold"/>
                <a:ea typeface="Gill Sans SemiBold"/>
                <a:cs typeface="Gill Sans SemiBold"/>
                <a:sym typeface="Gill Sans SemiBold"/>
              </a:defRPr>
            </a:lvl1pPr>
          </a:lstStyle>
          <a:p>
            <a:fld id="{86CB4B4D-7CA3-9044-876B-883B54F8677D}" type="slidenum">
              <a:rPr/>
              <a:t>‹#›</a:t>
            </a:fld>
            <a:endParaRPr/>
          </a:p>
        </p:txBody>
      </p:sp>
      <p:sp>
        <p:nvSpPr>
          <p:cNvPr id="4" name="Title Text"/>
          <p:cNvSpPr txBox="1">
            <a:spLocks noGrp="1"/>
          </p:cNvSpPr>
          <p:nvPr>
            <p:ph type="title"/>
          </p:nvPr>
        </p:nvSpPr>
        <p:spPr>
          <a:xfrm>
            <a:off x="555625" y="-1873"/>
            <a:ext cx="20224750" cy="1778963"/>
          </a:xfrm>
          <a:prstGeom prst="rect">
            <a:avLst/>
          </a:prstGeom>
          <a:ln w="3175">
            <a:miter lim="400000"/>
          </a:ln>
        </p:spPr>
        <p:txBody>
          <a:bodyPr lIns="44450" tIns="44450" rIns="44450" bIns="44450" anchor="ctr">
            <a:normAutofit/>
          </a:bodyPr>
          <a:lstStyle/>
          <a:p>
            <a:r>
              <a:rPr dirty="0"/>
              <a:t>Title Text</a:t>
            </a:r>
          </a:p>
        </p:txBody>
      </p:sp>
    </p:spTree>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Lst>
  <p:transition spd="med"/>
  <p:hf hdr="0" ftr="0" dt="0"/>
  <p:txStyles>
    <p:titleStyle>
      <a:lvl1pPr marL="0" marR="0" indent="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1pPr>
      <a:lvl2pPr marL="0" marR="0" indent="228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2pPr>
      <a:lvl3pPr marL="0" marR="0" indent="457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3pPr>
      <a:lvl4pPr marL="0" marR="0" indent="685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4pPr>
      <a:lvl5pPr marL="0" marR="0" indent="9144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5pPr>
      <a:lvl6pPr marL="0" marR="0" indent="11430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6pPr>
      <a:lvl7pPr marL="0" marR="0" indent="1371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7pPr>
      <a:lvl8pPr marL="0" marR="0" indent="1600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8pPr>
      <a:lvl9pPr marL="0" marR="0" indent="1828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9pPr>
    </p:titleStyle>
    <p:bodyStyle>
      <a:lvl1pPr marL="853440" marR="0" indent="-853440" algn="l" defTabSz="825500" eaLnBrk="1" latinLnBrk="0" hangingPunct="1">
        <a:lnSpc>
          <a:spcPct val="100000"/>
        </a:lnSpc>
        <a:spcBef>
          <a:spcPts val="1200"/>
        </a:spcBef>
        <a:spcAft>
          <a:spcPts val="0"/>
        </a:spcAft>
        <a:buClrTx/>
        <a:buSzPct val="80000"/>
        <a:buFontTx/>
        <a:buBlip>
          <a:blip r:embed="rId5"/>
        </a:buBlip>
        <a:defRPr sz="4800" b="0" i="0" u="none" strike="noStrike" cap="none" spc="0" baseline="0">
          <a:solidFill>
            <a:srgbClr val="535353"/>
          </a:solidFill>
          <a:uFillTx/>
          <a:latin typeface="+mn-lt"/>
          <a:ea typeface="+mn-ea"/>
          <a:cs typeface="+mn-cs"/>
          <a:sym typeface="Gill Sans"/>
        </a:defRPr>
      </a:lvl1pPr>
      <a:lvl2pPr marL="1803400" marR="0" indent="-9144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2pPr>
      <a:lvl3pPr marL="2870200" marR="0" indent="-12192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3pPr>
      <a:lvl4pPr marL="3646170" marR="0" indent="-143637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4pPr>
      <a:lvl5pPr marL="5819140" marR="0" indent="-287274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5pPr>
      <a:lvl6pPr marL="42354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6pPr>
      <a:lvl7pPr marL="49720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7pPr>
      <a:lvl8pPr marL="57086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8pPr>
      <a:lvl9pPr marL="64452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9pPr>
    </p:bodyStyle>
    <p:other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619630" y="1800682"/>
            <a:ext cx="19922031" cy="10518348"/>
          </a:xfrm>
          <a:prstGeom prst="rect">
            <a:avLst/>
          </a:prstGeom>
          <a:ln w="3175">
            <a:miter lim="400000"/>
          </a:ln>
        </p:spPr>
        <p:txBody>
          <a:bodyPr lIns="44450" tIns="44450" rIns="44450" bIns="44450">
            <a:normAutofit/>
          </a:bodyPr>
          <a:lstStyle>
            <a:lvl1pPr>
              <a:buBlip>
                <a:blip r:embed="rId5"/>
              </a:buBlip>
            </a:lvl1pPr>
            <a:lvl2pPr marL="1612900" indent="-723900">
              <a:buBlip>
                <a:blip r:embed="rId6"/>
              </a:buBlip>
              <a:defRPr sz="3800"/>
            </a:lvl2pPr>
            <a:lvl3pPr marL="2362200" indent="-711200">
              <a:buBlip>
                <a:blip r:embed="rId7"/>
              </a:buBlip>
              <a:defRPr sz="2800"/>
            </a:lvl3pPr>
            <a:lvl4pPr marL="2209800" indent="0">
              <a:buBlip>
                <a:blip r:embed="rId7"/>
              </a:buBlip>
              <a:defRPr sz="100" baseline="0"/>
            </a:lvl4pPr>
            <a:lvl5pPr marL="2946400" indent="0">
              <a:buBlip>
                <a:blip r:embed="rId7"/>
              </a:buBlip>
              <a:defRPr sz="100" baseline="0"/>
            </a:lvl5pPr>
          </a:lstStyle>
          <a:p>
            <a:r>
              <a:rPr dirty="0"/>
              <a:t>Body Level One</a:t>
            </a:r>
          </a:p>
          <a:p>
            <a:pPr lvl="1"/>
            <a:r>
              <a:rPr dirty="0"/>
              <a:t>Body Level Two</a:t>
            </a:r>
          </a:p>
          <a:p>
            <a:pPr lvl="2"/>
            <a:r>
              <a:rPr dirty="0"/>
              <a:t>Body Level Three</a:t>
            </a:r>
          </a:p>
          <a:p>
            <a:pPr lvl="3">
              <a:defRPr baseline="0"/>
            </a:pPr>
            <a:r>
              <a:rPr baseline="0" dirty="0"/>
              <a:t>Body Level Four</a:t>
            </a:r>
          </a:p>
          <a:p>
            <a:pPr lvl="4">
              <a:defRPr baseline="0"/>
            </a:pPr>
            <a:r>
              <a:rPr baseline="0" dirty="0"/>
              <a:t>Body Level Five</a:t>
            </a:r>
          </a:p>
        </p:txBody>
      </p:sp>
      <p:sp>
        <p:nvSpPr>
          <p:cNvPr id="3" name="Slide Number"/>
          <p:cNvSpPr txBox="1">
            <a:spLocks noGrp="1"/>
          </p:cNvSpPr>
          <p:nvPr>
            <p:ph type="sldNum" sz="quarter" idx="2"/>
          </p:nvPr>
        </p:nvSpPr>
        <p:spPr>
          <a:xfrm>
            <a:off x="20740578" y="12139080"/>
            <a:ext cx="396554" cy="431801"/>
          </a:xfrm>
          <a:prstGeom prst="rect">
            <a:avLst/>
          </a:prstGeom>
          <a:ln w="3175">
            <a:miter lim="400000"/>
          </a:ln>
        </p:spPr>
        <p:txBody>
          <a:bodyPr wrap="none" lIns="44450" tIns="44450" rIns="44450" bIns="44450">
            <a:spAutoFit/>
          </a:bodyPr>
          <a:lstStyle>
            <a:lvl1pPr>
              <a:defRPr sz="2200">
                <a:latin typeface="Gill Sans SemiBold"/>
                <a:ea typeface="Gill Sans SemiBold"/>
                <a:cs typeface="Gill Sans SemiBold"/>
                <a:sym typeface="Gill Sans SemiBold"/>
              </a:defRPr>
            </a:lvl1pPr>
          </a:lstStyle>
          <a:p>
            <a:fld id="{86CB4B4D-7CA3-9044-876B-883B54F8677D}" type="slidenum">
              <a:rPr/>
              <a:t>‹#›</a:t>
            </a:fld>
            <a:endParaRPr/>
          </a:p>
        </p:txBody>
      </p:sp>
      <p:sp>
        <p:nvSpPr>
          <p:cNvPr id="4" name="Title Text"/>
          <p:cNvSpPr txBox="1">
            <a:spLocks noGrp="1"/>
          </p:cNvSpPr>
          <p:nvPr>
            <p:ph type="title"/>
          </p:nvPr>
        </p:nvSpPr>
        <p:spPr>
          <a:xfrm>
            <a:off x="555625" y="-1873"/>
            <a:ext cx="20224750" cy="1778963"/>
          </a:xfrm>
          <a:prstGeom prst="rect">
            <a:avLst/>
          </a:prstGeom>
          <a:ln w="3175">
            <a:miter lim="400000"/>
          </a:ln>
        </p:spPr>
        <p:txBody>
          <a:bodyPr lIns="44450" tIns="44450" rIns="44450" bIns="44450" anchor="ctr">
            <a:normAutofit/>
          </a:bodyPr>
          <a:lstStyle/>
          <a:p>
            <a:r>
              <a:rPr dirty="0"/>
              <a:t>Title Text</a:t>
            </a:r>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Lst>
  <p:transition spd="med"/>
  <p:hf hdr="0" ftr="0" dt="0"/>
  <p:txStyles>
    <p:titleStyle>
      <a:lvl1pPr marL="0" marR="0" indent="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1pPr>
      <a:lvl2pPr marL="0" marR="0" indent="228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2pPr>
      <a:lvl3pPr marL="0" marR="0" indent="457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3pPr>
      <a:lvl4pPr marL="0" marR="0" indent="685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4pPr>
      <a:lvl5pPr marL="0" marR="0" indent="9144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5pPr>
      <a:lvl6pPr marL="0" marR="0" indent="11430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6pPr>
      <a:lvl7pPr marL="0" marR="0" indent="1371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7pPr>
      <a:lvl8pPr marL="0" marR="0" indent="1600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8pPr>
      <a:lvl9pPr marL="0" marR="0" indent="1828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9pPr>
    </p:titleStyle>
    <p:bodyStyle>
      <a:lvl1pPr marL="853440" marR="0" indent="-853440" algn="l" defTabSz="825500" eaLnBrk="1" latinLnBrk="0" hangingPunct="1">
        <a:lnSpc>
          <a:spcPct val="100000"/>
        </a:lnSpc>
        <a:spcBef>
          <a:spcPts val="1200"/>
        </a:spcBef>
        <a:spcAft>
          <a:spcPts val="0"/>
        </a:spcAft>
        <a:buClrTx/>
        <a:buSzPct val="80000"/>
        <a:buFontTx/>
        <a:buBlip>
          <a:blip r:embed="rId5"/>
        </a:buBlip>
        <a:defRPr sz="4800" b="0" i="0" u="none" strike="noStrike" cap="none" spc="0" baseline="0">
          <a:solidFill>
            <a:srgbClr val="535353"/>
          </a:solidFill>
          <a:uFillTx/>
          <a:latin typeface="+mn-lt"/>
          <a:ea typeface="+mn-ea"/>
          <a:cs typeface="+mn-cs"/>
          <a:sym typeface="Gill Sans"/>
        </a:defRPr>
      </a:lvl1pPr>
      <a:lvl2pPr marL="1803400" marR="0" indent="-9144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2pPr>
      <a:lvl3pPr marL="2870200" marR="0" indent="-12192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3pPr>
      <a:lvl4pPr marL="3646170" marR="0" indent="-143637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4pPr>
      <a:lvl5pPr marL="5819140" marR="0" indent="-287274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5pPr>
      <a:lvl6pPr marL="42354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6pPr>
      <a:lvl7pPr marL="49720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7pPr>
      <a:lvl8pPr marL="57086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8pPr>
      <a:lvl9pPr marL="64452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9pPr>
    </p:bodyStyle>
    <p:other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619630" y="1800682"/>
            <a:ext cx="19922031" cy="10518348"/>
          </a:xfrm>
          <a:prstGeom prst="rect">
            <a:avLst/>
          </a:prstGeom>
          <a:ln w="3175">
            <a:miter lim="400000"/>
          </a:ln>
        </p:spPr>
        <p:txBody>
          <a:bodyPr lIns="44450" tIns="44450" rIns="44450" bIns="44450">
            <a:normAutofit/>
          </a:bodyPr>
          <a:lstStyle>
            <a:lvl1pPr>
              <a:buBlip>
                <a:blip r:embed="rId5"/>
              </a:buBlip>
            </a:lvl1pPr>
            <a:lvl2pPr marL="1612900" indent="-723900">
              <a:buBlip>
                <a:blip r:embed="rId6"/>
              </a:buBlip>
              <a:defRPr sz="3800"/>
            </a:lvl2pPr>
            <a:lvl3pPr marL="2362200" indent="-711200">
              <a:buBlip>
                <a:blip r:embed="rId7"/>
              </a:buBlip>
              <a:defRPr sz="2800"/>
            </a:lvl3pPr>
            <a:lvl4pPr marL="2209800" indent="0">
              <a:buBlip>
                <a:blip r:embed="rId7"/>
              </a:buBlip>
              <a:defRPr sz="100" baseline="0"/>
            </a:lvl4pPr>
            <a:lvl5pPr marL="2946400" indent="0">
              <a:buBlip>
                <a:blip r:embed="rId7"/>
              </a:buBlip>
              <a:defRPr sz="100" baseline="0"/>
            </a:lvl5pPr>
          </a:lstStyle>
          <a:p>
            <a:r>
              <a:rPr dirty="0"/>
              <a:t>Body Level One</a:t>
            </a:r>
          </a:p>
          <a:p>
            <a:pPr lvl="1"/>
            <a:r>
              <a:rPr dirty="0"/>
              <a:t>Body Level Two</a:t>
            </a:r>
          </a:p>
          <a:p>
            <a:pPr lvl="2"/>
            <a:r>
              <a:rPr dirty="0"/>
              <a:t>Body Level Three</a:t>
            </a:r>
          </a:p>
          <a:p>
            <a:pPr lvl="3">
              <a:defRPr baseline="0"/>
            </a:pPr>
            <a:r>
              <a:rPr baseline="0" dirty="0"/>
              <a:t>Body Level Four</a:t>
            </a:r>
          </a:p>
          <a:p>
            <a:pPr lvl="4">
              <a:defRPr baseline="0"/>
            </a:pPr>
            <a:r>
              <a:rPr baseline="0" dirty="0"/>
              <a:t>Body Level Five</a:t>
            </a:r>
          </a:p>
        </p:txBody>
      </p:sp>
      <p:sp>
        <p:nvSpPr>
          <p:cNvPr id="3" name="Slide Number"/>
          <p:cNvSpPr txBox="1">
            <a:spLocks noGrp="1"/>
          </p:cNvSpPr>
          <p:nvPr>
            <p:ph type="sldNum" sz="quarter" idx="2"/>
          </p:nvPr>
        </p:nvSpPr>
        <p:spPr>
          <a:xfrm>
            <a:off x="20740578" y="12139080"/>
            <a:ext cx="396554" cy="431801"/>
          </a:xfrm>
          <a:prstGeom prst="rect">
            <a:avLst/>
          </a:prstGeom>
          <a:ln w="3175">
            <a:miter lim="400000"/>
          </a:ln>
        </p:spPr>
        <p:txBody>
          <a:bodyPr wrap="none" lIns="44450" tIns="44450" rIns="44450" bIns="44450">
            <a:spAutoFit/>
          </a:bodyPr>
          <a:lstStyle>
            <a:lvl1pPr>
              <a:defRPr sz="2200">
                <a:latin typeface="Gill Sans SemiBold"/>
                <a:ea typeface="Gill Sans SemiBold"/>
                <a:cs typeface="Gill Sans SemiBold"/>
                <a:sym typeface="Gill Sans SemiBold"/>
              </a:defRPr>
            </a:lvl1pPr>
          </a:lstStyle>
          <a:p>
            <a:fld id="{86CB4B4D-7CA3-9044-876B-883B54F8677D}" type="slidenum">
              <a:rPr/>
              <a:t>‹#›</a:t>
            </a:fld>
            <a:endParaRPr/>
          </a:p>
        </p:txBody>
      </p:sp>
      <p:sp>
        <p:nvSpPr>
          <p:cNvPr id="4" name="Title Text"/>
          <p:cNvSpPr txBox="1">
            <a:spLocks noGrp="1"/>
          </p:cNvSpPr>
          <p:nvPr>
            <p:ph type="title"/>
          </p:nvPr>
        </p:nvSpPr>
        <p:spPr>
          <a:xfrm>
            <a:off x="555625" y="-1873"/>
            <a:ext cx="20224750" cy="1778963"/>
          </a:xfrm>
          <a:prstGeom prst="rect">
            <a:avLst/>
          </a:prstGeom>
          <a:ln w="3175">
            <a:miter lim="400000"/>
          </a:ln>
        </p:spPr>
        <p:txBody>
          <a:bodyPr lIns="44450" tIns="44450" rIns="44450" bIns="44450" anchor="ctr">
            <a:normAutofit/>
          </a:bodyPr>
          <a:lstStyle/>
          <a:p>
            <a:r>
              <a:rPr dirty="0"/>
              <a:t>Title Text</a:t>
            </a:r>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Lst>
  <p:transition spd="med"/>
  <p:hf hdr="0" ftr="0" dt="0"/>
  <p:txStyles>
    <p:titleStyle>
      <a:lvl1pPr marL="0" marR="0" indent="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1pPr>
      <a:lvl2pPr marL="0" marR="0" indent="228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2pPr>
      <a:lvl3pPr marL="0" marR="0" indent="457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3pPr>
      <a:lvl4pPr marL="0" marR="0" indent="685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4pPr>
      <a:lvl5pPr marL="0" marR="0" indent="9144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5pPr>
      <a:lvl6pPr marL="0" marR="0" indent="11430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6pPr>
      <a:lvl7pPr marL="0" marR="0" indent="1371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7pPr>
      <a:lvl8pPr marL="0" marR="0" indent="1600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8pPr>
      <a:lvl9pPr marL="0" marR="0" indent="1828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9pPr>
    </p:titleStyle>
    <p:bodyStyle>
      <a:lvl1pPr marL="853440" marR="0" indent="-853440" algn="l" defTabSz="825500" eaLnBrk="1" latinLnBrk="0" hangingPunct="1">
        <a:lnSpc>
          <a:spcPct val="100000"/>
        </a:lnSpc>
        <a:spcBef>
          <a:spcPts val="1200"/>
        </a:spcBef>
        <a:spcAft>
          <a:spcPts val="0"/>
        </a:spcAft>
        <a:buClrTx/>
        <a:buSzPct val="80000"/>
        <a:buFontTx/>
        <a:buBlip>
          <a:blip r:embed="rId5"/>
        </a:buBlip>
        <a:defRPr sz="4800" b="0" i="0" u="none" strike="noStrike" cap="none" spc="0" baseline="0">
          <a:solidFill>
            <a:srgbClr val="535353"/>
          </a:solidFill>
          <a:uFillTx/>
          <a:latin typeface="+mn-lt"/>
          <a:ea typeface="+mn-ea"/>
          <a:cs typeface="+mn-cs"/>
          <a:sym typeface="Gill Sans"/>
        </a:defRPr>
      </a:lvl1pPr>
      <a:lvl2pPr marL="1803400" marR="0" indent="-9144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2pPr>
      <a:lvl3pPr marL="2870200" marR="0" indent="-12192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3pPr>
      <a:lvl4pPr marL="3646170" marR="0" indent="-143637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4pPr>
      <a:lvl5pPr marL="5819140" marR="0" indent="-287274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5pPr>
      <a:lvl6pPr marL="42354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6pPr>
      <a:lvl7pPr marL="49720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7pPr>
      <a:lvl8pPr marL="57086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8pPr>
      <a:lvl9pPr marL="64452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9pPr>
    </p:bodyStyle>
    <p:other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619630" y="1800682"/>
            <a:ext cx="19922031" cy="10518348"/>
          </a:xfrm>
          <a:prstGeom prst="rect">
            <a:avLst/>
          </a:prstGeom>
          <a:ln w="3175">
            <a:miter lim="400000"/>
          </a:ln>
        </p:spPr>
        <p:txBody>
          <a:bodyPr lIns="44450" tIns="44450" rIns="44450" bIns="44450">
            <a:normAutofit/>
          </a:bodyPr>
          <a:lstStyle>
            <a:lvl1pPr>
              <a:buBlip>
                <a:blip r:embed="rId5"/>
              </a:buBlip>
            </a:lvl1pPr>
            <a:lvl2pPr marL="1612900" indent="-723900">
              <a:buBlip>
                <a:blip r:embed="rId6"/>
              </a:buBlip>
              <a:defRPr sz="3800"/>
            </a:lvl2pPr>
            <a:lvl3pPr marL="2362200" indent="-711200">
              <a:buBlip>
                <a:blip r:embed="rId7"/>
              </a:buBlip>
              <a:defRPr sz="2800"/>
            </a:lvl3pPr>
            <a:lvl4pPr marL="2209800" indent="0">
              <a:buBlip>
                <a:blip r:embed="rId7"/>
              </a:buBlip>
              <a:defRPr sz="100" baseline="0"/>
            </a:lvl4pPr>
            <a:lvl5pPr marL="2946400" indent="0">
              <a:buBlip>
                <a:blip r:embed="rId7"/>
              </a:buBlip>
              <a:defRPr sz="100" baseline="0"/>
            </a:lvl5pPr>
          </a:lstStyle>
          <a:p>
            <a:r>
              <a:rPr dirty="0"/>
              <a:t>Body Level One</a:t>
            </a:r>
          </a:p>
          <a:p>
            <a:pPr lvl="1"/>
            <a:r>
              <a:rPr dirty="0"/>
              <a:t>Body Level Two</a:t>
            </a:r>
          </a:p>
          <a:p>
            <a:pPr lvl="2"/>
            <a:r>
              <a:rPr dirty="0"/>
              <a:t>Body Level Three</a:t>
            </a:r>
          </a:p>
          <a:p>
            <a:pPr lvl="3">
              <a:defRPr baseline="0"/>
            </a:pPr>
            <a:r>
              <a:rPr baseline="0" dirty="0"/>
              <a:t>Body Level Four</a:t>
            </a:r>
          </a:p>
          <a:p>
            <a:pPr lvl="4">
              <a:defRPr baseline="0"/>
            </a:pPr>
            <a:r>
              <a:rPr baseline="0" dirty="0"/>
              <a:t>Body Level Five</a:t>
            </a:r>
          </a:p>
        </p:txBody>
      </p:sp>
      <p:sp>
        <p:nvSpPr>
          <p:cNvPr id="3" name="Slide Number"/>
          <p:cNvSpPr txBox="1">
            <a:spLocks noGrp="1"/>
          </p:cNvSpPr>
          <p:nvPr>
            <p:ph type="sldNum" sz="quarter" idx="2"/>
          </p:nvPr>
        </p:nvSpPr>
        <p:spPr>
          <a:xfrm>
            <a:off x="20740578" y="12139080"/>
            <a:ext cx="396554" cy="431801"/>
          </a:xfrm>
          <a:prstGeom prst="rect">
            <a:avLst/>
          </a:prstGeom>
          <a:ln w="3175">
            <a:miter lim="400000"/>
          </a:ln>
        </p:spPr>
        <p:txBody>
          <a:bodyPr wrap="none" lIns="44450" tIns="44450" rIns="44450" bIns="44450">
            <a:spAutoFit/>
          </a:bodyPr>
          <a:lstStyle>
            <a:lvl1pPr>
              <a:defRPr sz="2200">
                <a:latin typeface="Gill Sans SemiBold"/>
                <a:ea typeface="Gill Sans SemiBold"/>
                <a:cs typeface="Gill Sans SemiBold"/>
                <a:sym typeface="Gill Sans SemiBold"/>
              </a:defRPr>
            </a:lvl1pPr>
          </a:lstStyle>
          <a:p>
            <a:fld id="{86CB4B4D-7CA3-9044-876B-883B54F8677D}" type="slidenum">
              <a:rPr/>
              <a:t>‹#›</a:t>
            </a:fld>
            <a:endParaRPr/>
          </a:p>
        </p:txBody>
      </p:sp>
      <p:sp>
        <p:nvSpPr>
          <p:cNvPr id="4" name="Title Text"/>
          <p:cNvSpPr txBox="1">
            <a:spLocks noGrp="1"/>
          </p:cNvSpPr>
          <p:nvPr>
            <p:ph type="title"/>
          </p:nvPr>
        </p:nvSpPr>
        <p:spPr>
          <a:xfrm>
            <a:off x="555625" y="-1873"/>
            <a:ext cx="20224750" cy="1778963"/>
          </a:xfrm>
          <a:prstGeom prst="rect">
            <a:avLst/>
          </a:prstGeom>
          <a:ln w="3175">
            <a:miter lim="400000"/>
          </a:ln>
        </p:spPr>
        <p:txBody>
          <a:bodyPr lIns="44450" tIns="44450" rIns="44450" bIns="44450" anchor="ctr">
            <a:normAutofit/>
          </a:bodyPr>
          <a:lstStyle/>
          <a:p>
            <a:r>
              <a:rPr dirty="0"/>
              <a:t>Title Text</a:t>
            </a:r>
          </a:p>
        </p:txBody>
      </p:sp>
    </p:spTree>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Lst>
  <p:transition spd="med"/>
  <p:hf hdr="0" ftr="0" dt="0"/>
  <p:txStyles>
    <p:titleStyle>
      <a:lvl1pPr marL="0" marR="0" indent="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1pPr>
      <a:lvl2pPr marL="0" marR="0" indent="228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2pPr>
      <a:lvl3pPr marL="0" marR="0" indent="457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3pPr>
      <a:lvl4pPr marL="0" marR="0" indent="685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4pPr>
      <a:lvl5pPr marL="0" marR="0" indent="9144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5pPr>
      <a:lvl6pPr marL="0" marR="0" indent="11430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6pPr>
      <a:lvl7pPr marL="0" marR="0" indent="1371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7pPr>
      <a:lvl8pPr marL="0" marR="0" indent="1600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8pPr>
      <a:lvl9pPr marL="0" marR="0" indent="1828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9pPr>
    </p:titleStyle>
    <p:bodyStyle>
      <a:lvl1pPr marL="853440" marR="0" indent="-853440" algn="l" defTabSz="825500" eaLnBrk="1" latinLnBrk="0" hangingPunct="1">
        <a:lnSpc>
          <a:spcPct val="100000"/>
        </a:lnSpc>
        <a:spcBef>
          <a:spcPts val="1200"/>
        </a:spcBef>
        <a:spcAft>
          <a:spcPts val="0"/>
        </a:spcAft>
        <a:buClrTx/>
        <a:buSzPct val="80000"/>
        <a:buFontTx/>
        <a:buBlip>
          <a:blip r:embed="rId5"/>
        </a:buBlip>
        <a:defRPr sz="4800" b="0" i="0" u="none" strike="noStrike" cap="none" spc="0" baseline="0">
          <a:solidFill>
            <a:srgbClr val="535353"/>
          </a:solidFill>
          <a:uFillTx/>
          <a:latin typeface="+mn-lt"/>
          <a:ea typeface="+mn-ea"/>
          <a:cs typeface="+mn-cs"/>
          <a:sym typeface="Gill Sans"/>
        </a:defRPr>
      </a:lvl1pPr>
      <a:lvl2pPr marL="1803400" marR="0" indent="-9144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2pPr>
      <a:lvl3pPr marL="2870200" marR="0" indent="-12192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3pPr>
      <a:lvl4pPr marL="3646170" marR="0" indent="-143637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4pPr>
      <a:lvl5pPr marL="5819140" marR="0" indent="-287274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5pPr>
      <a:lvl6pPr marL="42354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6pPr>
      <a:lvl7pPr marL="49720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7pPr>
      <a:lvl8pPr marL="57086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8pPr>
      <a:lvl9pPr marL="64452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9pPr>
    </p:bodyStyle>
    <p:other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619630" y="1800682"/>
            <a:ext cx="19922031" cy="10518348"/>
          </a:xfrm>
          <a:prstGeom prst="rect">
            <a:avLst/>
          </a:prstGeom>
          <a:ln w="3175">
            <a:miter lim="400000"/>
          </a:ln>
        </p:spPr>
        <p:txBody>
          <a:bodyPr lIns="44450" tIns="44450" rIns="44450" bIns="44450">
            <a:normAutofit/>
          </a:bodyPr>
          <a:lstStyle>
            <a:lvl1pPr>
              <a:buBlip>
                <a:blip r:embed="rId5"/>
              </a:buBlip>
            </a:lvl1pPr>
            <a:lvl2pPr marL="1612900" indent="-723900">
              <a:buBlip>
                <a:blip r:embed="rId6"/>
              </a:buBlip>
              <a:defRPr sz="3800"/>
            </a:lvl2pPr>
            <a:lvl3pPr marL="2362200" indent="-711200">
              <a:buBlip>
                <a:blip r:embed="rId7"/>
              </a:buBlip>
              <a:defRPr sz="2800"/>
            </a:lvl3pPr>
            <a:lvl4pPr marL="2209800" indent="0">
              <a:buBlip>
                <a:blip r:embed="rId7"/>
              </a:buBlip>
              <a:defRPr sz="100" baseline="0"/>
            </a:lvl4pPr>
            <a:lvl5pPr marL="2946400" indent="0">
              <a:buBlip>
                <a:blip r:embed="rId7"/>
              </a:buBlip>
              <a:defRPr sz="100" baseline="0"/>
            </a:lvl5pPr>
          </a:lstStyle>
          <a:p>
            <a:r>
              <a:rPr dirty="0"/>
              <a:t>Body Level One</a:t>
            </a:r>
          </a:p>
          <a:p>
            <a:pPr lvl="1"/>
            <a:r>
              <a:rPr dirty="0"/>
              <a:t>Body Level Two</a:t>
            </a:r>
          </a:p>
          <a:p>
            <a:pPr lvl="2"/>
            <a:r>
              <a:rPr dirty="0"/>
              <a:t>Body Level Three</a:t>
            </a:r>
          </a:p>
          <a:p>
            <a:pPr lvl="3">
              <a:defRPr baseline="0"/>
            </a:pPr>
            <a:r>
              <a:rPr baseline="0" dirty="0"/>
              <a:t>Body Level Four</a:t>
            </a:r>
          </a:p>
          <a:p>
            <a:pPr lvl="4">
              <a:defRPr baseline="0"/>
            </a:pPr>
            <a:r>
              <a:rPr baseline="0" dirty="0"/>
              <a:t>Body Level Five</a:t>
            </a:r>
          </a:p>
        </p:txBody>
      </p:sp>
      <p:sp>
        <p:nvSpPr>
          <p:cNvPr id="3" name="Slide Number"/>
          <p:cNvSpPr txBox="1">
            <a:spLocks noGrp="1"/>
          </p:cNvSpPr>
          <p:nvPr>
            <p:ph type="sldNum" sz="quarter" idx="2"/>
          </p:nvPr>
        </p:nvSpPr>
        <p:spPr>
          <a:xfrm>
            <a:off x="20740578" y="12139080"/>
            <a:ext cx="396554" cy="431801"/>
          </a:xfrm>
          <a:prstGeom prst="rect">
            <a:avLst/>
          </a:prstGeom>
          <a:ln w="3175">
            <a:miter lim="400000"/>
          </a:ln>
        </p:spPr>
        <p:txBody>
          <a:bodyPr wrap="none" lIns="44450" tIns="44450" rIns="44450" bIns="44450">
            <a:spAutoFit/>
          </a:bodyPr>
          <a:lstStyle>
            <a:lvl1pPr>
              <a:defRPr sz="2200">
                <a:latin typeface="Gill Sans SemiBold"/>
                <a:ea typeface="Gill Sans SemiBold"/>
                <a:cs typeface="Gill Sans SemiBold"/>
                <a:sym typeface="Gill Sans SemiBold"/>
              </a:defRPr>
            </a:lvl1pPr>
          </a:lstStyle>
          <a:p>
            <a:fld id="{86CB4B4D-7CA3-9044-876B-883B54F8677D}" type="slidenum">
              <a:rPr/>
              <a:t>‹#›</a:t>
            </a:fld>
            <a:endParaRPr/>
          </a:p>
        </p:txBody>
      </p:sp>
      <p:sp>
        <p:nvSpPr>
          <p:cNvPr id="4" name="Title Text"/>
          <p:cNvSpPr txBox="1">
            <a:spLocks noGrp="1"/>
          </p:cNvSpPr>
          <p:nvPr>
            <p:ph type="title"/>
          </p:nvPr>
        </p:nvSpPr>
        <p:spPr>
          <a:xfrm>
            <a:off x="555625" y="-1873"/>
            <a:ext cx="20224750" cy="1778963"/>
          </a:xfrm>
          <a:prstGeom prst="rect">
            <a:avLst/>
          </a:prstGeom>
          <a:ln w="3175">
            <a:miter lim="400000"/>
          </a:ln>
        </p:spPr>
        <p:txBody>
          <a:bodyPr lIns="44450" tIns="44450" rIns="44450" bIns="44450" anchor="ctr">
            <a:normAutofit/>
          </a:bodyPr>
          <a:lstStyle/>
          <a:p>
            <a:r>
              <a:rPr dirty="0"/>
              <a:t>Title Text</a:t>
            </a:r>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Lst>
  <p:transition spd="med"/>
  <p:hf hdr="0" ftr="0" dt="0"/>
  <p:txStyles>
    <p:titleStyle>
      <a:lvl1pPr marL="0" marR="0" indent="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1pPr>
      <a:lvl2pPr marL="0" marR="0" indent="228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2pPr>
      <a:lvl3pPr marL="0" marR="0" indent="457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3pPr>
      <a:lvl4pPr marL="0" marR="0" indent="685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4pPr>
      <a:lvl5pPr marL="0" marR="0" indent="9144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5pPr>
      <a:lvl6pPr marL="0" marR="0" indent="11430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6pPr>
      <a:lvl7pPr marL="0" marR="0" indent="1371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7pPr>
      <a:lvl8pPr marL="0" marR="0" indent="1600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8pPr>
      <a:lvl9pPr marL="0" marR="0" indent="1828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9pPr>
    </p:titleStyle>
    <p:bodyStyle>
      <a:lvl1pPr marL="853440" marR="0" indent="-853440" algn="l" defTabSz="825500" eaLnBrk="1" latinLnBrk="0" hangingPunct="1">
        <a:lnSpc>
          <a:spcPct val="100000"/>
        </a:lnSpc>
        <a:spcBef>
          <a:spcPts val="1200"/>
        </a:spcBef>
        <a:spcAft>
          <a:spcPts val="0"/>
        </a:spcAft>
        <a:buClrTx/>
        <a:buSzPct val="80000"/>
        <a:buFontTx/>
        <a:buBlip>
          <a:blip r:embed="rId5"/>
        </a:buBlip>
        <a:defRPr sz="4800" b="0" i="0" u="none" strike="noStrike" cap="none" spc="0" baseline="0">
          <a:solidFill>
            <a:srgbClr val="535353"/>
          </a:solidFill>
          <a:uFillTx/>
          <a:latin typeface="+mn-lt"/>
          <a:ea typeface="+mn-ea"/>
          <a:cs typeface="+mn-cs"/>
          <a:sym typeface="Gill Sans"/>
        </a:defRPr>
      </a:lvl1pPr>
      <a:lvl2pPr marL="1803400" marR="0" indent="-9144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2pPr>
      <a:lvl3pPr marL="2870200" marR="0" indent="-12192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3pPr>
      <a:lvl4pPr marL="3646170" marR="0" indent="-143637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4pPr>
      <a:lvl5pPr marL="5819140" marR="0" indent="-287274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5pPr>
      <a:lvl6pPr marL="42354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6pPr>
      <a:lvl7pPr marL="49720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7pPr>
      <a:lvl8pPr marL="57086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8pPr>
      <a:lvl9pPr marL="64452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9pPr>
    </p:bodyStyle>
    <p:other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619630" y="1800682"/>
            <a:ext cx="19922031" cy="10518348"/>
          </a:xfrm>
          <a:prstGeom prst="rect">
            <a:avLst/>
          </a:prstGeom>
          <a:ln w="3175">
            <a:miter lim="400000"/>
          </a:ln>
        </p:spPr>
        <p:txBody>
          <a:bodyPr lIns="44450" tIns="44450" rIns="44450" bIns="44450">
            <a:normAutofit/>
          </a:bodyPr>
          <a:lstStyle>
            <a:lvl1pPr>
              <a:buBlip>
                <a:blip r:embed="rId5"/>
              </a:buBlip>
            </a:lvl1pPr>
            <a:lvl2pPr marL="1612900" indent="-723900">
              <a:buBlip>
                <a:blip r:embed="rId6"/>
              </a:buBlip>
              <a:defRPr sz="3800"/>
            </a:lvl2pPr>
            <a:lvl3pPr marL="2362200" indent="-711200">
              <a:buBlip>
                <a:blip r:embed="rId7"/>
              </a:buBlip>
              <a:defRPr sz="2800"/>
            </a:lvl3pPr>
            <a:lvl4pPr marL="2209800" indent="0">
              <a:buBlip>
                <a:blip r:embed="rId7"/>
              </a:buBlip>
              <a:defRPr sz="100" baseline="0"/>
            </a:lvl4pPr>
            <a:lvl5pPr marL="2946400" indent="0">
              <a:buBlip>
                <a:blip r:embed="rId7"/>
              </a:buBlip>
              <a:defRPr sz="100" baseline="0"/>
            </a:lvl5pPr>
          </a:lstStyle>
          <a:p>
            <a:r>
              <a:rPr dirty="0"/>
              <a:t>Body Level One</a:t>
            </a:r>
          </a:p>
          <a:p>
            <a:pPr lvl="1"/>
            <a:r>
              <a:rPr dirty="0"/>
              <a:t>Body Level Two</a:t>
            </a:r>
          </a:p>
          <a:p>
            <a:pPr lvl="2"/>
            <a:r>
              <a:rPr dirty="0"/>
              <a:t>Body Level Three</a:t>
            </a:r>
          </a:p>
          <a:p>
            <a:pPr lvl="3">
              <a:defRPr baseline="0"/>
            </a:pPr>
            <a:r>
              <a:rPr baseline="0" dirty="0"/>
              <a:t>Body Level Four</a:t>
            </a:r>
          </a:p>
          <a:p>
            <a:pPr lvl="4">
              <a:defRPr baseline="0"/>
            </a:pPr>
            <a:r>
              <a:rPr baseline="0" dirty="0"/>
              <a:t>Body Level Five</a:t>
            </a:r>
          </a:p>
        </p:txBody>
      </p:sp>
      <p:sp>
        <p:nvSpPr>
          <p:cNvPr id="3" name="Slide Number"/>
          <p:cNvSpPr txBox="1">
            <a:spLocks noGrp="1"/>
          </p:cNvSpPr>
          <p:nvPr>
            <p:ph type="sldNum" sz="quarter" idx="2"/>
          </p:nvPr>
        </p:nvSpPr>
        <p:spPr>
          <a:xfrm>
            <a:off x="20740578" y="12139080"/>
            <a:ext cx="396554" cy="431801"/>
          </a:xfrm>
          <a:prstGeom prst="rect">
            <a:avLst/>
          </a:prstGeom>
          <a:ln w="3175">
            <a:miter lim="400000"/>
          </a:ln>
        </p:spPr>
        <p:txBody>
          <a:bodyPr wrap="none" lIns="44450" tIns="44450" rIns="44450" bIns="44450">
            <a:spAutoFit/>
          </a:bodyPr>
          <a:lstStyle>
            <a:lvl1pPr>
              <a:defRPr sz="2200">
                <a:latin typeface="Gill Sans SemiBold"/>
                <a:ea typeface="Gill Sans SemiBold"/>
                <a:cs typeface="Gill Sans SemiBold"/>
                <a:sym typeface="Gill Sans SemiBold"/>
              </a:defRPr>
            </a:lvl1pPr>
          </a:lstStyle>
          <a:p>
            <a:fld id="{86CB4B4D-7CA3-9044-876B-883B54F8677D}" type="slidenum">
              <a:rPr/>
              <a:t>‹#›</a:t>
            </a:fld>
            <a:endParaRPr/>
          </a:p>
        </p:txBody>
      </p:sp>
      <p:sp>
        <p:nvSpPr>
          <p:cNvPr id="4" name="Title Text"/>
          <p:cNvSpPr txBox="1">
            <a:spLocks noGrp="1"/>
          </p:cNvSpPr>
          <p:nvPr>
            <p:ph type="title"/>
          </p:nvPr>
        </p:nvSpPr>
        <p:spPr>
          <a:xfrm>
            <a:off x="555625" y="-1873"/>
            <a:ext cx="20224750" cy="1778963"/>
          </a:xfrm>
          <a:prstGeom prst="rect">
            <a:avLst/>
          </a:prstGeom>
          <a:ln w="3175">
            <a:miter lim="400000"/>
          </a:ln>
        </p:spPr>
        <p:txBody>
          <a:bodyPr lIns="44450" tIns="44450" rIns="44450" bIns="44450" anchor="ctr">
            <a:normAutofit/>
          </a:bodyPr>
          <a:lstStyle/>
          <a:p>
            <a:r>
              <a:rPr dirty="0"/>
              <a:t>Title Text</a:t>
            </a:r>
          </a:p>
        </p:txBody>
      </p:sp>
    </p:spTree>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Lst>
  <p:transition spd="med"/>
  <p:hf hdr="0" ftr="0" dt="0"/>
  <p:txStyles>
    <p:titleStyle>
      <a:lvl1pPr marL="0" marR="0" indent="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1pPr>
      <a:lvl2pPr marL="0" marR="0" indent="228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2pPr>
      <a:lvl3pPr marL="0" marR="0" indent="457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3pPr>
      <a:lvl4pPr marL="0" marR="0" indent="685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4pPr>
      <a:lvl5pPr marL="0" marR="0" indent="9144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5pPr>
      <a:lvl6pPr marL="0" marR="0" indent="11430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6pPr>
      <a:lvl7pPr marL="0" marR="0" indent="1371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7pPr>
      <a:lvl8pPr marL="0" marR="0" indent="1600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8pPr>
      <a:lvl9pPr marL="0" marR="0" indent="1828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9pPr>
    </p:titleStyle>
    <p:bodyStyle>
      <a:lvl1pPr marL="853440" marR="0" indent="-853440" algn="l" defTabSz="825500" eaLnBrk="1" latinLnBrk="0" hangingPunct="1">
        <a:lnSpc>
          <a:spcPct val="100000"/>
        </a:lnSpc>
        <a:spcBef>
          <a:spcPts val="1200"/>
        </a:spcBef>
        <a:spcAft>
          <a:spcPts val="0"/>
        </a:spcAft>
        <a:buClrTx/>
        <a:buSzPct val="80000"/>
        <a:buFontTx/>
        <a:buBlip>
          <a:blip r:embed="rId5"/>
        </a:buBlip>
        <a:defRPr sz="4800" b="0" i="0" u="none" strike="noStrike" cap="none" spc="0" baseline="0">
          <a:solidFill>
            <a:srgbClr val="535353"/>
          </a:solidFill>
          <a:uFillTx/>
          <a:latin typeface="+mn-lt"/>
          <a:ea typeface="+mn-ea"/>
          <a:cs typeface="+mn-cs"/>
          <a:sym typeface="Gill Sans"/>
        </a:defRPr>
      </a:lvl1pPr>
      <a:lvl2pPr marL="1803400" marR="0" indent="-9144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2pPr>
      <a:lvl3pPr marL="2870200" marR="0" indent="-12192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3pPr>
      <a:lvl4pPr marL="3646170" marR="0" indent="-143637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4pPr>
      <a:lvl5pPr marL="5819140" marR="0" indent="-287274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5pPr>
      <a:lvl6pPr marL="42354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6pPr>
      <a:lvl7pPr marL="49720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7pPr>
      <a:lvl8pPr marL="57086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8pPr>
      <a:lvl9pPr marL="64452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9pPr>
    </p:bodyStyle>
    <p:other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619630" y="1800682"/>
            <a:ext cx="19922031" cy="10518348"/>
          </a:xfrm>
          <a:prstGeom prst="rect">
            <a:avLst/>
          </a:prstGeom>
          <a:ln w="3175">
            <a:miter lim="400000"/>
          </a:ln>
        </p:spPr>
        <p:txBody>
          <a:bodyPr lIns="44450" tIns="44450" rIns="44450" bIns="44450">
            <a:normAutofit/>
          </a:bodyPr>
          <a:lstStyle>
            <a:lvl1pPr>
              <a:buBlip>
                <a:blip r:embed="rId5"/>
              </a:buBlip>
            </a:lvl1pPr>
            <a:lvl2pPr marL="1612900" indent="-723900">
              <a:buBlip>
                <a:blip r:embed="rId6"/>
              </a:buBlip>
              <a:defRPr sz="3800"/>
            </a:lvl2pPr>
            <a:lvl3pPr marL="2362200" indent="-711200">
              <a:buBlip>
                <a:blip r:embed="rId7"/>
              </a:buBlip>
              <a:defRPr sz="2800"/>
            </a:lvl3pPr>
            <a:lvl4pPr marL="2209800" indent="0">
              <a:buBlip>
                <a:blip r:embed="rId7"/>
              </a:buBlip>
              <a:defRPr sz="100" baseline="0"/>
            </a:lvl4pPr>
            <a:lvl5pPr marL="2946400" indent="0">
              <a:buBlip>
                <a:blip r:embed="rId7"/>
              </a:buBlip>
              <a:defRPr sz="100" baseline="0"/>
            </a:lvl5pPr>
          </a:lstStyle>
          <a:p>
            <a:r>
              <a:rPr dirty="0"/>
              <a:t>Body Level One</a:t>
            </a:r>
          </a:p>
          <a:p>
            <a:pPr lvl="1"/>
            <a:r>
              <a:rPr dirty="0"/>
              <a:t>Body Level Two</a:t>
            </a:r>
          </a:p>
          <a:p>
            <a:pPr lvl="2"/>
            <a:r>
              <a:rPr dirty="0"/>
              <a:t>Body Level Three</a:t>
            </a:r>
          </a:p>
          <a:p>
            <a:pPr lvl="3">
              <a:defRPr baseline="0"/>
            </a:pPr>
            <a:r>
              <a:rPr baseline="0" dirty="0"/>
              <a:t>Body Level Four</a:t>
            </a:r>
          </a:p>
          <a:p>
            <a:pPr lvl="4">
              <a:defRPr baseline="0"/>
            </a:pPr>
            <a:r>
              <a:rPr baseline="0" dirty="0"/>
              <a:t>Body Level Five</a:t>
            </a:r>
          </a:p>
        </p:txBody>
      </p:sp>
      <p:sp>
        <p:nvSpPr>
          <p:cNvPr id="3" name="Slide Number"/>
          <p:cNvSpPr txBox="1">
            <a:spLocks noGrp="1"/>
          </p:cNvSpPr>
          <p:nvPr>
            <p:ph type="sldNum" sz="quarter" idx="2"/>
          </p:nvPr>
        </p:nvSpPr>
        <p:spPr>
          <a:xfrm>
            <a:off x="20740578" y="12139080"/>
            <a:ext cx="396554" cy="431801"/>
          </a:xfrm>
          <a:prstGeom prst="rect">
            <a:avLst/>
          </a:prstGeom>
          <a:ln w="3175">
            <a:miter lim="400000"/>
          </a:ln>
        </p:spPr>
        <p:txBody>
          <a:bodyPr wrap="none" lIns="44450" tIns="44450" rIns="44450" bIns="44450">
            <a:spAutoFit/>
          </a:bodyPr>
          <a:lstStyle>
            <a:lvl1pPr>
              <a:defRPr sz="2200">
                <a:latin typeface="Gill Sans SemiBold"/>
                <a:ea typeface="Gill Sans SemiBold"/>
                <a:cs typeface="Gill Sans SemiBold"/>
                <a:sym typeface="Gill Sans SemiBold"/>
              </a:defRPr>
            </a:lvl1pPr>
          </a:lstStyle>
          <a:p>
            <a:fld id="{86CB4B4D-7CA3-9044-876B-883B54F8677D}" type="slidenum">
              <a:rPr/>
              <a:t>‹#›</a:t>
            </a:fld>
            <a:endParaRPr/>
          </a:p>
        </p:txBody>
      </p:sp>
      <p:sp>
        <p:nvSpPr>
          <p:cNvPr id="4" name="Title Text"/>
          <p:cNvSpPr txBox="1">
            <a:spLocks noGrp="1"/>
          </p:cNvSpPr>
          <p:nvPr>
            <p:ph type="title"/>
          </p:nvPr>
        </p:nvSpPr>
        <p:spPr>
          <a:xfrm>
            <a:off x="555625" y="-1873"/>
            <a:ext cx="20224750" cy="1778963"/>
          </a:xfrm>
          <a:prstGeom prst="rect">
            <a:avLst/>
          </a:prstGeom>
          <a:ln w="3175">
            <a:miter lim="400000"/>
          </a:ln>
        </p:spPr>
        <p:txBody>
          <a:bodyPr lIns="44450" tIns="44450" rIns="44450" bIns="44450" anchor="ctr">
            <a:normAutofit/>
          </a:bodyPr>
          <a:lstStyle/>
          <a:p>
            <a:r>
              <a:rPr dirty="0"/>
              <a:t>Title Text</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Lst>
  <p:transition spd="med"/>
  <p:hf hdr="0" ftr="0" dt="0"/>
  <p:txStyles>
    <p:titleStyle>
      <a:lvl1pPr marL="0" marR="0" indent="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1pPr>
      <a:lvl2pPr marL="0" marR="0" indent="228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2pPr>
      <a:lvl3pPr marL="0" marR="0" indent="457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3pPr>
      <a:lvl4pPr marL="0" marR="0" indent="685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4pPr>
      <a:lvl5pPr marL="0" marR="0" indent="9144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5pPr>
      <a:lvl6pPr marL="0" marR="0" indent="11430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6pPr>
      <a:lvl7pPr marL="0" marR="0" indent="1371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7pPr>
      <a:lvl8pPr marL="0" marR="0" indent="1600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8pPr>
      <a:lvl9pPr marL="0" marR="0" indent="1828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9pPr>
    </p:titleStyle>
    <p:bodyStyle>
      <a:lvl1pPr marL="853440" marR="0" indent="-853440" algn="l" defTabSz="825500" eaLnBrk="1" latinLnBrk="0" hangingPunct="1">
        <a:lnSpc>
          <a:spcPct val="100000"/>
        </a:lnSpc>
        <a:spcBef>
          <a:spcPts val="1200"/>
        </a:spcBef>
        <a:spcAft>
          <a:spcPts val="0"/>
        </a:spcAft>
        <a:buClrTx/>
        <a:buSzPct val="80000"/>
        <a:buFontTx/>
        <a:buBlip>
          <a:blip r:embed="rId5"/>
        </a:buBlip>
        <a:defRPr sz="4800" b="0" i="0" u="none" strike="noStrike" cap="none" spc="0" baseline="0">
          <a:solidFill>
            <a:srgbClr val="535353"/>
          </a:solidFill>
          <a:uFillTx/>
          <a:latin typeface="+mn-lt"/>
          <a:ea typeface="+mn-ea"/>
          <a:cs typeface="+mn-cs"/>
          <a:sym typeface="Gill Sans"/>
        </a:defRPr>
      </a:lvl1pPr>
      <a:lvl2pPr marL="1803400" marR="0" indent="-9144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2pPr>
      <a:lvl3pPr marL="2870200" marR="0" indent="-12192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3pPr>
      <a:lvl4pPr marL="3646170" marR="0" indent="-143637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4pPr>
      <a:lvl5pPr marL="5819140" marR="0" indent="-287274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5pPr>
      <a:lvl6pPr marL="42354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6pPr>
      <a:lvl7pPr marL="49720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7pPr>
      <a:lvl8pPr marL="57086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8pPr>
      <a:lvl9pPr marL="64452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9pPr>
    </p:bodyStyle>
    <p:other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619630" y="1800682"/>
            <a:ext cx="19922031" cy="10518348"/>
          </a:xfrm>
          <a:prstGeom prst="rect">
            <a:avLst/>
          </a:prstGeom>
          <a:ln w="3175">
            <a:miter lim="400000"/>
          </a:ln>
        </p:spPr>
        <p:txBody>
          <a:bodyPr lIns="44450" tIns="44450" rIns="44450" bIns="44450">
            <a:normAutofit/>
          </a:bodyPr>
          <a:lstStyle>
            <a:lvl1pPr>
              <a:buBlip>
                <a:blip r:embed="rId5"/>
              </a:buBlip>
            </a:lvl1pPr>
            <a:lvl2pPr marL="1612900" indent="-723900">
              <a:buBlip>
                <a:blip r:embed="rId6"/>
              </a:buBlip>
              <a:defRPr sz="3800"/>
            </a:lvl2pPr>
            <a:lvl3pPr marL="2362200" indent="-711200">
              <a:buBlip>
                <a:blip r:embed="rId7"/>
              </a:buBlip>
              <a:defRPr sz="2800"/>
            </a:lvl3pPr>
            <a:lvl4pPr marL="2209800" indent="0">
              <a:buBlip>
                <a:blip r:embed="rId7"/>
              </a:buBlip>
              <a:defRPr sz="100" baseline="0"/>
            </a:lvl4pPr>
            <a:lvl5pPr marL="2946400" indent="0">
              <a:buBlip>
                <a:blip r:embed="rId7"/>
              </a:buBlip>
              <a:defRPr sz="100" baseline="0"/>
            </a:lvl5pPr>
          </a:lstStyle>
          <a:p>
            <a:r>
              <a:rPr dirty="0"/>
              <a:t>Body Level One</a:t>
            </a:r>
          </a:p>
          <a:p>
            <a:pPr lvl="1"/>
            <a:r>
              <a:rPr dirty="0"/>
              <a:t>Body Level Two</a:t>
            </a:r>
          </a:p>
          <a:p>
            <a:pPr lvl="2"/>
            <a:r>
              <a:rPr dirty="0"/>
              <a:t>Body Level Three</a:t>
            </a:r>
          </a:p>
          <a:p>
            <a:pPr lvl="3">
              <a:defRPr baseline="0"/>
            </a:pPr>
            <a:r>
              <a:rPr baseline="0" dirty="0"/>
              <a:t>Body Level Four</a:t>
            </a:r>
          </a:p>
          <a:p>
            <a:pPr lvl="4">
              <a:defRPr baseline="0"/>
            </a:pPr>
            <a:r>
              <a:rPr baseline="0" dirty="0"/>
              <a:t>Body Level Five</a:t>
            </a:r>
          </a:p>
        </p:txBody>
      </p:sp>
      <p:sp>
        <p:nvSpPr>
          <p:cNvPr id="3" name="Slide Number"/>
          <p:cNvSpPr txBox="1">
            <a:spLocks noGrp="1"/>
          </p:cNvSpPr>
          <p:nvPr>
            <p:ph type="sldNum" sz="quarter" idx="2"/>
          </p:nvPr>
        </p:nvSpPr>
        <p:spPr>
          <a:xfrm>
            <a:off x="20740578" y="12139080"/>
            <a:ext cx="396554" cy="431801"/>
          </a:xfrm>
          <a:prstGeom prst="rect">
            <a:avLst/>
          </a:prstGeom>
          <a:ln w="3175">
            <a:miter lim="400000"/>
          </a:ln>
        </p:spPr>
        <p:txBody>
          <a:bodyPr wrap="none" lIns="44450" tIns="44450" rIns="44450" bIns="44450">
            <a:spAutoFit/>
          </a:bodyPr>
          <a:lstStyle>
            <a:lvl1pPr>
              <a:defRPr sz="2200">
                <a:latin typeface="Gill Sans SemiBold"/>
                <a:ea typeface="Gill Sans SemiBold"/>
                <a:cs typeface="Gill Sans SemiBold"/>
                <a:sym typeface="Gill Sans SemiBold"/>
              </a:defRPr>
            </a:lvl1pPr>
          </a:lstStyle>
          <a:p>
            <a:fld id="{86CB4B4D-7CA3-9044-876B-883B54F8677D}" type="slidenum">
              <a:rPr/>
              <a:t>‹#›</a:t>
            </a:fld>
            <a:endParaRPr/>
          </a:p>
        </p:txBody>
      </p:sp>
      <p:sp>
        <p:nvSpPr>
          <p:cNvPr id="4" name="Title Text"/>
          <p:cNvSpPr txBox="1">
            <a:spLocks noGrp="1"/>
          </p:cNvSpPr>
          <p:nvPr>
            <p:ph type="title"/>
          </p:nvPr>
        </p:nvSpPr>
        <p:spPr>
          <a:xfrm>
            <a:off x="555625" y="-1873"/>
            <a:ext cx="20224750" cy="1778963"/>
          </a:xfrm>
          <a:prstGeom prst="rect">
            <a:avLst/>
          </a:prstGeom>
          <a:ln w="3175">
            <a:miter lim="400000"/>
          </a:ln>
        </p:spPr>
        <p:txBody>
          <a:bodyPr lIns="44450" tIns="44450" rIns="44450" bIns="44450" anchor="ctr">
            <a:normAutofit/>
          </a:bodyPr>
          <a:lstStyle/>
          <a:p>
            <a:r>
              <a:rPr dirty="0"/>
              <a:t>Title Text</a:t>
            </a:r>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Lst>
  <p:transition spd="med"/>
  <p:hf hdr="0" ftr="0" dt="0"/>
  <p:txStyles>
    <p:titleStyle>
      <a:lvl1pPr marL="0" marR="0" indent="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1pPr>
      <a:lvl2pPr marL="0" marR="0" indent="228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2pPr>
      <a:lvl3pPr marL="0" marR="0" indent="457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3pPr>
      <a:lvl4pPr marL="0" marR="0" indent="685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4pPr>
      <a:lvl5pPr marL="0" marR="0" indent="9144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5pPr>
      <a:lvl6pPr marL="0" marR="0" indent="11430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6pPr>
      <a:lvl7pPr marL="0" marR="0" indent="1371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7pPr>
      <a:lvl8pPr marL="0" marR="0" indent="1600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8pPr>
      <a:lvl9pPr marL="0" marR="0" indent="1828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9pPr>
    </p:titleStyle>
    <p:bodyStyle>
      <a:lvl1pPr marL="853440" marR="0" indent="-853440" algn="l" defTabSz="825500" eaLnBrk="1" latinLnBrk="0" hangingPunct="1">
        <a:lnSpc>
          <a:spcPct val="100000"/>
        </a:lnSpc>
        <a:spcBef>
          <a:spcPts val="1200"/>
        </a:spcBef>
        <a:spcAft>
          <a:spcPts val="0"/>
        </a:spcAft>
        <a:buClrTx/>
        <a:buSzPct val="80000"/>
        <a:buFontTx/>
        <a:buBlip>
          <a:blip r:embed="rId5"/>
        </a:buBlip>
        <a:defRPr sz="4800" b="0" i="0" u="none" strike="noStrike" cap="none" spc="0" baseline="0">
          <a:solidFill>
            <a:srgbClr val="535353"/>
          </a:solidFill>
          <a:uFillTx/>
          <a:latin typeface="+mn-lt"/>
          <a:ea typeface="+mn-ea"/>
          <a:cs typeface="+mn-cs"/>
          <a:sym typeface="Gill Sans"/>
        </a:defRPr>
      </a:lvl1pPr>
      <a:lvl2pPr marL="1803400" marR="0" indent="-9144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2pPr>
      <a:lvl3pPr marL="2870200" marR="0" indent="-12192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3pPr>
      <a:lvl4pPr marL="3646170" marR="0" indent="-143637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4pPr>
      <a:lvl5pPr marL="5819140" marR="0" indent="-287274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5pPr>
      <a:lvl6pPr marL="42354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6pPr>
      <a:lvl7pPr marL="49720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7pPr>
      <a:lvl8pPr marL="57086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8pPr>
      <a:lvl9pPr marL="64452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9pPr>
    </p:bodyStyle>
    <p:other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619630" y="1800682"/>
            <a:ext cx="19922031" cy="10518348"/>
          </a:xfrm>
          <a:prstGeom prst="rect">
            <a:avLst/>
          </a:prstGeom>
          <a:ln w="3175">
            <a:miter lim="400000"/>
          </a:ln>
        </p:spPr>
        <p:txBody>
          <a:bodyPr lIns="44450" tIns="44450" rIns="44450" bIns="44450">
            <a:normAutofit/>
          </a:bodyPr>
          <a:lstStyle>
            <a:lvl1pPr>
              <a:buBlip>
                <a:blip r:embed="rId5"/>
              </a:buBlip>
            </a:lvl1pPr>
            <a:lvl2pPr marL="1612900" indent="-723900">
              <a:buBlip>
                <a:blip r:embed="rId6"/>
              </a:buBlip>
              <a:defRPr sz="3800"/>
            </a:lvl2pPr>
            <a:lvl3pPr marL="2362200" indent="-711200">
              <a:buBlip>
                <a:blip r:embed="rId7"/>
              </a:buBlip>
              <a:defRPr sz="2800"/>
            </a:lvl3pPr>
            <a:lvl4pPr marL="2209800" indent="0">
              <a:buBlip>
                <a:blip r:embed="rId7"/>
              </a:buBlip>
              <a:defRPr sz="100" baseline="0"/>
            </a:lvl4pPr>
            <a:lvl5pPr marL="2946400" indent="0">
              <a:buBlip>
                <a:blip r:embed="rId7"/>
              </a:buBlip>
              <a:defRPr sz="100" baseline="0"/>
            </a:lvl5pPr>
          </a:lstStyle>
          <a:p>
            <a:r>
              <a:rPr dirty="0"/>
              <a:t>Body Level One</a:t>
            </a:r>
          </a:p>
          <a:p>
            <a:pPr lvl="1"/>
            <a:r>
              <a:rPr dirty="0"/>
              <a:t>Body Level Two</a:t>
            </a:r>
          </a:p>
          <a:p>
            <a:pPr lvl="2"/>
            <a:r>
              <a:rPr dirty="0"/>
              <a:t>Body Level Three</a:t>
            </a:r>
          </a:p>
          <a:p>
            <a:pPr lvl="3">
              <a:defRPr baseline="0"/>
            </a:pPr>
            <a:r>
              <a:rPr baseline="0" dirty="0"/>
              <a:t>Body Level Four</a:t>
            </a:r>
          </a:p>
          <a:p>
            <a:pPr lvl="4">
              <a:defRPr baseline="0"/>
            </a:pPr>
            <a:r>
              <a:rPr baseline="0" dirty="0"/>
              <a:t>Body Level Five</a:t>
            </a:r>
          </a:p>
        </p:txBody>
      </p:sp>
      <p:sp>
        <p:nvSpPr>
          <p:cNvPr id="3" name="Slide Number"/>
          <p:cNvSpPr txBox="1">
            <a:spLocks noGrp="1"/>
          </p:cNvSpPr>
          <p:nvPr>
            <p:ph type="sldNum" sz="quarter" idx="2"/>
          </p:nvPr>
        </p:nvSpPr>
        <p:spPr>
          <a:xfrm>
            <a:off x="20740578" y="12139080"/>
            <a:ext cx="396554" cy="431801"/>
          </a:xfrm>
          <a:prstGeom prst="rect">
            <a:avLst/>
          </a:prstGeom>
          <a:ln w="3175">
            <a:miter lim="400000"/>
          </a:ln>
        </p:spPr>
        <p:txBody>
          <a:bodyPr wrap="none" lIns="44450" tIns="44450" rIns="44450" bIns="44450">
            <a:spAutoFit/>
          </a:bodyPr>
          <a:lstStyle>
            <a:lvl1pPr>
              <a:defRPr sz="2200">
                <a:latin typeface="Gill Sans SemiBold"/>
                <a:ea typeface="Gill Sans SemiBold"/>
                <a:cs typeface="Gill Sans SemiBold"/>
                <a:sym typeface="Gill Sans SemiBold"/>
              </a:defRPr>
            </a:lvl1pPr>
          </a:lstStyle>
          <a:p>
            <a:fld id="{86CB4B4D-7CA3-9044-876B-883B54F8677D}" type="slidenum">
              <a:rPr/>
              <a:t>‹#›</a:t>
            </a:fld>
            <a:endParaRPr/>
          </a:p>
        </p:txBody>
      </p:sp>
      <p:sp>
        <p:nvSpPr>
          <p:cNvPr id="4" name="Title Text"/>
          <p:cNvSpPr txBox="1">
            <a:spLocks noGrp="1"/>
          </p:cNvSpPr>
          <p:nvPr>
            <p:ph type="title"/>
          </p:nvPr>
        </p:nvSpPr>
        <p:spPr>
          <a:xfrm>
            <a:off x="555625" y="-1873"/>
            <a:ext cx="20224750" cy="1778963"/>
          </a:xfrm>
          <a:prstGeom prst="rect">
            <a:avLst/>
          </a:prstGeom>
          <a:ln w="3175">
            <a:miter lim="400000"/>
          </a:ln>
        </p:spPr>
        <p:txBody>
          <a:bodyPr lIns="44450" tIns="44450" rIns="44450" bIns="44450" anchor="ctr">
            <a:normAutofit/>
          </a:bodyPr>
          <a:lstStyle/>
          <a:p>
            <a:r>
              <a:rPr dirty="0"/>
              <a:t>Title Text</a:t>
            </a:r>
          </a:p>
        </p:txBody>
      </p:sp>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Lst>
  <p:transition spd="med"/>
  <p:hf hdr="0" ftr="0" dt="0"/>
  <p:txStyles>
    <p:titleStyle>
      <a:lvl1pPr marL="0" marR="0" indent="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1pPr>
      <a:lvl2pPr marL="0" marR="0" indent="228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2pPr>
      <a:lvl3pPr marL="0" marR="0" indent="457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3pPr>
      <a:lvl4pPr marL="0" marR="0" indent="685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4pPr>
      <a:lvl5pPr marL="0" marR="0" indent="9144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5pPr>
      <a:lvl6pPr marL="0" marR="0" indent="11430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6pPr>
      <a:lvl7pPr marL="0" marR="0" indent="1371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7pPr>
      <a:lvl8pPr marL="0" marR="0" indent="1600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8pPr>
      <a:lvl9pPr marL="0" marR="0" indent="1828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9pPr>
    </p:titleStyle>
    <p:bodyStyle>
      <a:lvl1pPr marL="853440" marR="0" indent="-853440" algn="l" defTabSz="825500" eaLnBrk="1" latinLnBrk="0" hangingPunct="1">
        <a:lnSpc>
          <a:spcPct val="100000"/>
        </a:lnSpc>
        <a:spcBef>
          <a:spcPts val="1200"/>
        </a:spcBef>
        <a:spcAft>
          <a:spcPts val="0"/>
        </a:spcAft>
        <a:buClrTx/>
        <a:buSzPct val="80000"/>
        <a:buFontTx/>
        <a:buBlip>
          <a:blip r:embed="rId5"/>
        </a:buBlip>
        <a:defRPr sz="4800" b="0" i="0" u="none" strike="noStrike" cap="none" spc="0" baseline="0">
          <a:solidFill>
            <a:srgbClr val="535353"/>
          </a:solidFill>
          <a:uFillTx/>
          <a:latin typeface="+mn-lt"/>
          <a:ea typeface="+mn-ea"/>
          <a:cs typeface="+mn-cs"/>
          <a:sym typeface="Gill Sans"/>
        </a:defRPr>
      </a:lvl1pPr>
      <a:lvl2pPr marL="1803400" marR="0" indent="-9144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2pPr>
      <a:lvl3pPr marL="2870200" marR="0" indent="-12192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3pPr>
      <a:lvl4pPr marL="3646170" marR="0" indent="-143637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4pPr>
      <a:lvl5pPr marL="5819140" marR="0" indent="-287274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5pPr>
      <a:lvl6pPr marL="42354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6pPr>
      <a:lvl7pPr marL="49720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7pPr>
      <a:lvl8pPr marL="57086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8pPr>
      <a:lvl9pPr marL="64452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9pPr>
    </p:bodyStyle>
    <p:other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619630" y="1800682"/>
            <a:ext cx="19922031" cy="10518348"/>
          </a:xfrm>
          <a:prstGeom prst="rect">
            <a:avLst/>
          </a:prstGeom>
          <a:ln w="3175">
            <a:miter lim="400000"/>
          </a:ln>
        </p:spPr>
        <p:txBody>
          <a:bodyPr lIns="44450" tIns="44450" rIns="44450" bIns="44450">
            <a:normAutofit/>
          </a:bodyPr>
          <a:lstStyle>
            <a:lvl1pPr>
              <a:buBlip>
                <a:blip r:embed="rId5"/>
              </a:buBlip>
            </a:lvl1pPr>
            <a:lvl2pPr marL="1612900" indent="-723900">
              <a:buBlip>
                <a:blip r:embed="rId6"/>
              </a:buBlip>
              <a:defRPr sz="3800"/>
            </a:lvl2pPr>
            <a:lvl3pPr marL="2362200" indent="-711200">
              <a:buBlip>
                <a:blip r:embed="rId7"/>
              </a:buBlip>
              <a:defRPr sz="2800"/>
            </a:lvl3pPr>
            <a:lvl4pPr marL="2209800" indent="0">
              <a:buBlip>
                <a:blip r:embed="rId7"/>
              </a:buBlip>
              <a:defRPr sz="100" baseline="0"/>
            </a:lvl4pPr>
            <a:lvl5pPr marL="2946400" indent="0">
              <a:buBlip>
                <a:blip r:embed="rId7"/>
              </a:buBlip>
              <a:defRPr sz="100" baseline="0"/>
            </a:lvl5pPr>
          </a:lstStyle>
          <a:p>
            <a:r>
              <a:rPr dirty="0"/>
              <a:t>Body Level One</a:t>
            </a:r>
          </a:p>
          <a:p>
            <a:pPr lvl="1"/>
            <a:r>
              <a:rPr dirty="0"/>
              <a:t>Body Level Two</a:t>
            </a:r>
          </a:p>
          <a:p>
            <a:pPr lvl="2"/>
            <a:r>
              <a:rPr dirty="0"/>
              <a:t>Body Level Three</a:t>
            </a:r>
          </a:p>
          <a:p>
            <a:pPr lvl="3">
              <a:defRPr baseline="0"/>
            </a:pPr>
            <a:r>
              <a:rPr baseline="0" dirty="0"/>
              <a:t>Body Level Four</a:t>
            </a:r>
          </a:p>
          <a:p>
            <a:pPr lvl="4">
              <a:defRPr baseline="0"/>
            </a:pPr>
            <a:r>
              <a:rPr baseline="0" dirty="0"/>
              <a:t>Body Level Five</a:t>
            </a:r>
          </a:p>
        </p:txBody>
      </p:sp>
      <p:sp>
        <p:nvSpPr>
          <p:cNvPr id="3" name="Slide Number"/>
          <p:cNvSpPr txBox="1">
            <a:spLocks noGrp="1"/>
          </p:cNvSpPr>
          <p:nvPr>
            <p:ph type="sldNum" sz="quarter" idx="2"/>
          </p:nvPr>
        </p:nvSpPr>
        <p:spPr>
          <a:xfrm>
            <a:off x="20740578" y="12139080"/>
            <a:ext cx="396554" cy="431801"/>
          </a:xfrm>
          <a:prstGeom prst="rect">
            <a:avLst/>
          </a:prstGeom>
          <a:ln w="3175">
            <a:miter lim="400000"/>
          </a:ln>
        </p:spPr>
        <p:txBody>
          <a:bodyPr wrap="none" lIns="44450" tIns="44450" rIns="44450" bIns="44450">
            <a:spAutoFit/>
          </a:bodyPr>
          <a:lstStyle>
            <a:lvl1pPr>
              <a:defRPr sz="2200">
                <a:latin typeface="Gill Sans SemiBold"/>
                <a:ea typeface="Gill Sans SemiBold"/>
                <a:cs typeface="Gill Sans SemiBold"/>
                <a:sym typeface="Gill Sans SemiBold"/>
              </a:defRPr>
            </a:lvl1pPr>
          </a:lstStyle>
          <a:p>
            <a:fld id="{86CB4B4D-7CA3-9044-876B-883B54F8677D}" type="slidenum">
              <a:rPr/>
              <a:t>‹#›</a:t>
            </a:fld>
            <a:endParaRPr/>
          </a:p>
        </p:txBody>
      </p:sp>
      <p:sp>
        <p:nvSpPr>
          <p:cNvPr id="4" name="Title Text"/>
          <p:cNvSpPr txBox="1">
            <a:spLocks noGrp="1"/>
          </p:cNvSpPr>
          <p:nvPr>
            <p:ph type="title"/>
          </p:nvPr>
        </p:nvSpPr>
        <p:spPr>
          <a:xfrm>
            <a:off x="555625" y="-1873"/>
            <a:ext cx="20224750" cy="1778963"/>
          </a:xfrm>
          <a:prstGeom prst="rect">
            <a:avLst/>
          </a:prstGeom>
          <a:ln w="3175">
            <a:miter lim="400000"/>
          </a:ln>
        </p:spPr>
        <p:txBody>
          <a:bodyPr lIns="44450" tIns="44450" rIns="44450" bIns="44450" anchor="ctr">
            <a:normAutofit/>
          </a:bodyPr>
          <a:lstStyle/>
          <a:p>
            <a:r>
              <a:rPr dirty="0"/>
              <a:t>Title Text</a:t>
            </a:r>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Lst>
  <p:transition spd="med"/>
  <p:hf hdr="0" ftr="0" dt="0"/>
  <p:txStyles>
    <p:titleStyle>
      <a:lvl1pPr marL="0" marR="0" indent="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1pPr>
      <a:lvl2pPr marL="0" marR="0" indent="228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2pPr>
      <a:lvl3pPr marL="0" marR="0" indent="457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3pPr>
      <a:lvl4pPr marL="0" marR="0" indent="685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4pPr>
      <a:lvl5pPr marL="0" marR="0" indent="9144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5pPr>
      <a:lvl6pPr marL="0" marR="0" indent="11430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6pPr>
      <a:lvl7pPr marL="0" marR="0" indent="1371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7pPr>
      <a:lvl8pPr marL="0" marR="0" indent="1600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8pPr>
      <a:lvl9pPr marL="0" marR="0" indent="1828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9pPr>
    </p:titleStyle>
    <p:bodyStyle>
      <a:lvl1pPr marL="853440" marR="0" indent="-853440" algn="l" defTabSz="825500" eaLnBrk="1" latinLnBrk="0" hangingPunct="1">
        <a:lnSpc>
          <a:spcPct val="100000"/>
        </a:lnSpc>
        <a:spcBef>
          <a:spcPts val="1200"/>
        </a:spcBef>
        <a:spcAft>
          <a:spcPts val="0"/>
        </a:spcAft>
        <a:buClrTx/>
        <a:buSzPct val="80000"/>
        <a:buFontTx/>
        <a:buBlip>
          <a:blip r:embed="rId5"/>
        </a:buBlip>
        <a:defRPr sz="4800" b="0" i="0" u="none" strike="noStrike" cap="none" spc="0" baseline="0">
          <a:solidFill>
            <a:srgbClr val="535353"/>
          </a:solidFill>
          <a:uFillTx/>
          <a:latin typeface="+mn-lt"/>
          <a:ea typeface="+mn-ea"/>
          <a:cs typeface="+mn-cs"/>
          <a:sym typeface="Gill Sans"/>
        </a:defRPr>
      </a:lvl1pPr>
      <a:lvl2pPr marL="1803400" marR="0" indent="-9144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2pPr>
      <a:lvl3pPr marL="2870200" marR="0" indent="-12192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3pPr>
      <a:lvl4pPr marL="3646170" marR="0" indent="-143637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4pPr>
      <a:lvl5pPr marL="5819140" marR="0" indent="-287274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5pPr>
      <a:lvl6pPr marL="42354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6pPr>
      <a:lvl7pPr marL="49720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7pPr>
      <a:lvl8pPr marL="57086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8pPr>
      <a:lvl9pPr marL="64452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9pPr>
    </p:bodyStyle>
    <p:other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619630" y="1800682"/>
            <a:ext cx="19922031" cy="10518348"/>
          </a:xfrm>
          <a:prstGeom prst="rect">
            <a:avLst/>
          </a:prstGeom>
          <a:ln w="3175">
            <a:miter lim="400000"/>
          </a:ln>
        </p:spPr>
        <p:txBody>
          <a:bodyPr lIns="44450" tIns="44450" rIns="44450" bIns="44450">
            <a:normAutofit/>
          </a:bodyPr>
          <a:lstStyle>
            <a:lvl1pPr>
              <a:buBlip>
                <a:blip r:embed="rId5"/>
              </a:buBlip>
            </a:lvl1pPr>
            <a:lvl2pPr marL="1612900" indent="-723900">
              <a:buBlip>
                <a:blip r:embed="rId6"/>
              </a:buBlip>
              <a:defRPr sz="3800"/>
            </a:lvl2pPr>
            <a:lvl3pPr marL="2362200" indent="-711200">
              <a:buBlip>
                <a:blip r:embed="rId7"/>
              </a:buBlip>
              <a:defRPr sz="2800"/>
            </a:lvl3pPr>
            <a:lvl4pPr marL="2209800" indent="0">
              <a:buBlip>
                <a:blip r:embed="rId7"/>
              </a:buBlip>
              <a:defRPr sz="100" baseline="0"/>
            </a:lvl4pPr>
            <a:lvl5pPr marL="2946400" indent="0">
              <a:buBlip>
                <a:blip r:embed="rId7"/>
              </a:buBlip>
              <a:defRPr sz="100" baseline="0"/>
            </a:lvl5pPr>
          </a:lstStyle>
          <a:p>
            <a:r>
              <a:rPr dirty="0"/>
              <a:t>Body Level One</a:t>
            </a:r>
          </a:p>
          <a:p>
            <a:pPr lvl="1"/>
            <a:r>
              <a:rPr dirty="0"/>
              <a:t>Body Level Two</a:t>
            </a:r>
          </a:p>
          <a:p>
            <a:pPr lvl="2"/>
            <a:r>
              <a:rPr dirty="0"/>
              <a:t>Body Level Three</a:t>
            </a:r>
          </a:p>
          <a:p>
            <a:pPr lvl="3">
              <a:defRPr baseline="0"/>
            </a:pPr>
            <a:r>
              <a:rPr baseline="0" dirty="0"/>
              <a:t>Body Level Four</a:t>
            </a:r>
          </a:p>
          <a:p>
            <a:pPr lvl="4">
              <a:defRPr baseline="0"/>
            </a:pPr>
            <a:r>
              <a:rPr baseline="0" dirty="0"/>
              <a:t>Body Level Five</a:t>
            </a:r>
          </a:p>
        </p:txBody>
      </p:sp>
      <p:sp>
        <p:nvSpPr>
          <p:cNvPr id="3" name="Slide Number"/>
          <p:cNvSpPr txBox="1">
            <a:spLocks noGrp="1"/>
          </p:cNvSpPr>
          <p:nvPr>
            <p:ph type="sldNum" sz="quarter" idx="2"/>
          </p:nvPr>
        </p:nvSpPr>
        <p:spPr>
          <a:xfrm>
            <a:off x="20740578" y="12139080"/>
            <a:ext cx="396554" cy="431801"/>
          </a:xfrm>
          <a:prstGeom prst="rect">
            <a:avLst/>
          </a:prstGeom>
          <a:ln w="3175">
            <a:miter lim="400000"/>
          </a:ln>
        </p:spPr>
        <p:txBody>
          <a:bodyPr wrap="none" lIns="44450" tIns="44450" rIns="44450" bIns="44450">
            <a:spAutoFit/>
          </a:bodyPr>
          <a:lstStyle>
            <a:lvl1pPr>
              <a:defRPr sz="2200">
                <a:latin typeface="Gill Sans SemiBold"/>
                <a:ea typeface="Gill Sans SemiBold"/>
                <a:cs typeface="Gill Sans SemiBold"/>
                <a:sym typeface="Gill Sans SemiBold"/>
              </a:defRPr>
            </a:lvl1pPr>
          </a:lstStyle>
          <a:p>
            <a:fld id="{86CB4B4D-7CA3-9044-876B-883B54F8677D}" type="slidenum">
              <a:rPr/>
              <a:t>‹#›</a:t>
            </a:fld>
            <a:endParaRPr/>
          </a:p>
        </p:txBody>
      </p:sp>
      <p:sp>
        <p:nvSpPr>
          <p:cNvPr id="4" name="Title Text"/>
          <p:cNvSpPr txBox="1">
            <a:spLocks noGrp="1"/>
          </p:cNvSpPr>
          <p:nvPr>
            <p:ph type="title"/>
          </p:nvPr>
        </p:nvSpPr>
        <p:spPr>
          <a:xfrm>
            <a:off x="555625" y="-1873"/>
            <a:ext cx="20224750" cy="1778963"/>
          </a:xfrm>
          <a:prstGeom prst="rect">
            <a:avLst/>
          </a:prstGeom>
          <a:ln w="3175">
            <a:miter lim="400000"/>
          </a:ln>
        </p:spPr>
        <p:txBody>
          <a:bodyPr lIns="44450" tIns="44450" rIns="44450" bIns="44450" anchor="ctr">
            <a:normAutofit/>
          </a:bodyPr>
          <a:lstStyle/>
          <a:p>
            <a:r>
              <a:rPr dirty="0"/>
              <a:t>Title Text</a:t>
            </a:r>
          </a:p>
        </p:txBody>
      </p:sp>
    </p:spTree>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Lst>
  <p:transition spd="med"/>
  <p:hf hdr="0" ftr="0" dt="0"/>
  <p:txStyles>
    <p:titleStyle>
      <a:lvl1pPr marL="0" marR="0" indent="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1pPr>
      <a:lvl2pPr marL="0" marR="0" indent="228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2pPr>
      <a:lvl3pPr marL="0" marR="0" indent="457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3pPr>
      <a:lvl4pPr marL="0" marR="0" indent="685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4pPr>
      <a:lvl5pPr marL="0" marR="0" indent="9144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5pPr>
      <a:lvl6pPr marL="0" marR="0" indent="11430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6pPr>
      <a:lvl7pPr marL="0" marR="0" indent="1371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7pPr>
      <a:lvl8pPr marL="0" marR="0" indent="1600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8pPr>
      <a:lvl9pPr marL="0" marR="0" indent="1828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9pPr>
    </p:titleStyle>
    <p:bodyStyle>
      <a:lvl1pPr marL="853440" marR="0" indent="-853440" algn="l" defTabSz="825500" eaLnBrk="1" latinLnBrk="0" hangingPunct="1">
        <a:lnSpc>
          <a:spcPct val="100000"/>
        </a:lnSpc>
        <a:spcBef>
          <a:spcPts val="1200"/>
        </a:spcBef>
        <a:spcAft>
          <a:spcPts val="0"/>
        </a:spcAft>
        <a:buClrTx/>
        <a:buSzPct val="80000"/>
        <a:buFontTx/>
        <a:buBlip>
          <a:blip r:embed="rId5"/>
        </a:buBlip>
        <a:defRPr sz="4800" b="0" i="0" u="none" strike="noStrike" cap="none" spc="0" baseline="0">
          <a:solidFill>
            <a:srgbClr val="535353"/>
          </a:solidFill>
          <a:uFillTx/>
          <a:latin typeface="+mn-lt"/>
          <a:ea typeface="+mn-ea"/>
          <a:cs typeface="+mn-cs"/>
          <a:sym typeface="Gill Sans"/>
        </a:defRPr>
      </a:lvl1pPr>
      <a:lvl2pPr marL="1803400" marR="0" indent="-9144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2pPr>
      <a:lvl3pPr marL="2870200" marR="0" indent="-12192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3pPr>
      <a:lvl4pPr marL="3646170" marR="0" indent="-143637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4pPr>
      <a:lvl5pPr marL="5819140" marR="0" indent="-287274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5pPr>
      <a:lvl6pPr marL="42354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6pPr>
      <a:lvl7pPr marL="49720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7pPr>
      <a:lvl8pPr marL="57086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8pPr>
      <a:lvl9pPr marL="64452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9pPr>
    </p:bodyStyle>
    <p:other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619630" y="1800682"/>
            <a:ext cx="19922031" cy="10518348"/>
          </a:xfrm>
          <a:prstGeom prst="rect">
            <a:avLst/>
          </a:prstGeom>
          <a:ln w="3175">
            <a:miter lim="400000"/>
          </a:ln>
        </p:spPr>
        <p:txBody>
          <a:bodyPr lIns="44450" tIns="44450" rIns="44450" bIns="44450">
            <a:normAutofit/>
          </a:bodyPr>
          <a:lstStyle>
            <a:lvl1pPr>
              <a:buBlip>
                <a:blip r:embed="rId5"/>
              </a:buBlip>
            </a:lvl1pPr>
            <a:lvl2pPr marL="1612900" indent="-723900">
              <a:buBlip>
                <a:blip r:embed="rId6"/>
              </a:buBlip>
              <a:defRPr sz="3800"/>
            </a:lvl2pPr>
            <a:lvl3pPr marL="2362200" indent="-711200">
              <a:buBlip>
                <a:blip r:embed="rId7"/>
              </a:buBlip>
              <a:defRPr sz="2800"/>
            </a:lvl3pPr>
            <a:lvl4pPr marL="2209800" indent="0">
              <a:buBlip>
                <a:blip r:embed="rId7"/>
              </a:buBlip>
              <a:defRPr sz="100" baseline="0"/>
            </a:lvl4pPr>
            <a:lvl5pPr marL="2946400" indent="0">
              <a:buBlip>
                <a:blip r:embed="rId7"/>
              </a:buBlip>
              <a:defRPr sz="100" baseline="0"/>
            </a:lvl5pPr>
          </a:lstStyle>
          <a:p>
            <a:r>
              <a:rPr dirty="0"/>
              <a:t>Body Level One</a:t>
            </a:r>
          </a:p>
          <a:p>
            <a:pPr lvl="1"/>
            <a:r>
              <a:rPr dirty="0"/>
              <a:t>Body Level Two</a:t>
            </a:r>
          </a:p>
          <a:p>
            <a:pPr lvl="2"/>
            <a:r>
              <a:rPr dirty="0"/>
              <a:t>Body Level Three</a:t>
            </a:r>
          </a:p>
          <a:p>
            <a:pPr lvl="3">
              <a:defRPr baseline="0"/>
            </a:pPr>
            <a:r>
              <a:rPr baseline="0" dirty="0"/>
              <a:t>Body Level Four</a:t>
            </a:r>
          </a:p>
          <a:p>
            <a:pPr lvl="4">
              <a:defRPr baseline="0"/>
            </a:pPr>
            <a:r>
              <a:rPr baseline="0" dirty="0"/>
              <a:t>Body Level Five</a:t>
            </a:r>
          </a:p>
        </p:txBody>
      </p:sp>
      <p:sp>
        <p:nvSpPr>
          <p:cNvPr id="3" name="Slide Number"/>
          <p:cNvSpPr txBox="1">
            <a:spLocks noGrp="1"/>
          </p:cNvSpPr>
          <p:nvPr>
            <p:ph type="sldNum" sz="quarter" idx="2"/>
          </p:nvPr>
        </p:nvSpPr>
        <p:spPr>
          <a:xfrm>
            <a:off x="20740578" y="12139080"/>
            <a:ext cx="396554" cy="431801"/>
          </a:xfrm>
          <a:prstGeom prst="rect">
            <a:avLst/>
          </a:prstGeom>
          <a:ln w="3175">
            <a:miter lim="400000"/>
          </a:ln>
        </p:spPr>
        <p:txBody>
          <a:bodyPr wrap="none" lIns="44450" tIns="44450" rIns="44450" bIns="44450">
            <a:spAutoFit/>
          </a:bodyPr>
          <a:lstStyle>
            <a:lvl1pPr>
              <a:defRPr sz="2200">
                <a:latin typeface="Gill Sans SemiBold"/>
                <a:ea typeface="Gill Sans SemiBold"/>
                <a:cs typeface="Gill Sans SemiBold"/>
                <a:sym typeface="Gill Sans SemiBold"/>
              </a:defRPr>
            </a:lvl1pPr>
          </a:lstStyle>
          <a:p>
            <a:fld id="{86CB4B4D-7CA3-9044-876B-883B54F8677D}" type="slidenum">
              <a:rPr/>
              <a:t>‹#›</a:t>
            </a:fld>
            <a:endParaRPr/>
          </a:p>
        </p:txBody>
      </p:sp>
      <p:sp>
        <p:nvSpPr>
          <p:cNvPr id="4" name="Title Text"/>
          <p:cNvSpPr txBox="1">
            <a:spLocks noGrp="1"/>
          </p:cNvSpPr>
          <p:nvPr>
            <p:ph type="title"/>
          </p:nvPr>
        </p:nvSpPr>
        <p:spPr>
          <a:xfrm>
            <a:off x="555625" y="-1873"/>
            <a:ext cx="20224750" cy="1778963"/>
          </a:xfrm>
          <a:prstGeom prst="rect">
            <a:avLst/>
          </a:prstGeom>
          <a:ln w="3175">
            <a:miter lim="400000"/>
          </a:ln>
        </p:spPr>
        <p:txBody>
          <a:bodyPr lIns="44450" tIns="44450" rIns="44450" bIns="44450" anchor="ctr">
            <a:normAutofit/>
          </a:bodyPr>
          <a:lstStyle/>
          <a:p>
            <a:r>
              <a:rPr dirty="0"/>
              <a:t>Title Text</a:t>
            </a:r>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Lst>
  <p:transition spd="med"/>
  <p:hf hdr="0" ftr="0" dt="0"/>
  <p:txStyles>
    <p:titleStyle>
      <a:lvl1pPr marL="0" marR="0" indent="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1pPr>
      <a:lvl2pPr marL="0" marR="0" indent="228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2pPr>
      <a:lvl3pPr marL="0" marR="0" indent="457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3pPr>
      <a:lvl4pPr marL="0" marR="0" indent="685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4pPr>
      <a:lvl5pPr marL="0" marR="0" indent="9144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5pPr>
      <a:lvl6pPr marL="0" marR="0" indent="11430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6pPr>
      <a:lvl7pPr marL="0" marR="0" indent="1371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7pPr>
      <a:lvl8pPr marL="0" marR="0" indent="1600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8pPr>
      <a:lvl9pPr marL="0" marR="0" indent="1828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9pPr>
    </p:titleStyle>
    <p:bodyStyle>
      <a:lvl1pPr marL="853440" marR="0" indent="-853440" algn="l" defTabSz="825500" eaLnBrk="1" latinLnBrk="0" hangingPunct="1">
        <a:lnSpc>
          <a:spcPct val="100000"/>
        </a:lnSpc>
        <a:spcBef>
          <a:spcPts val="1200"/>
        </a:spcBef>
        <a:spcAft>
          <a:spcPts val="0"/>
        </a:spcAft>
        <a:buClrTx/>
        <a:buSzPct val="80000"/>
        <a:buFontTx/>
        <a:buBlip>
          <a:blip r:embed="rId5"/>
        </a:buBlip>
        <a:defRPr sz="4800" b="0" i="0" u="none" strike="noStrike" cap="none" spc="0" baseline="0">
          <a:solidFill>
            <a:srgbClr val="535353"/>
          </a:solidFill>
          <a:uFillTx/>
          <a:latin typeface="+mn-lt"/>
          <a:ea typeface="+mn-ea"/>
          <a:cs typeface="+mn-cs"/>
          <a:sym typeface="Gill Sans"/>
        </a:defRPr>
      </a:lvl1pPr>
      <a:lvl2pPr marL="1803400" marR="0" indent="-9144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2pPr>
      <a:lvl3pPr marL="2870200" marR="0" indent="-12192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3pPr>
      <a:lvl4pPr marL="3646170" marR="0" indent="-143637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4pPr>
      <a:lvl5pPr marL="5819140" marR="0" indent="-287274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5pPr>
      <a:lvl6pPr marL="42354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6pPr>
      <a:lvl7pPr marL="49720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7pPr>
      <a:lvl8pPr marL="57086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8pPr>
      <a:lvl9pPr marL="64452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9pPr>
    </p:bodyStyle>
    <p:other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619630" y="1800682"/>
            <a:ext cx="19922031" cy="10518348"/>
          </a:xfrm>
          <a:prstGeom prst="rect">
            <a:avLst/>
          </a:prstGeom>
          <a:ln w="3175">
            <a:miter lim="400000"/>
          </a:ln>
        </p:spPr>
        <p:txBody>
          <a:bodyPr lIns="44450" tIns="44450" rIns="44450" bIns="44450">
            <a:normAutofit/>
          </a:bodyPr>
          <a:lstStyle>
            <a:lvl1pPr>
              <a:buBlip>
                <a:blip r:embed="rId5"/>
              </a:buBlip>
            </a:lvl1pPr>
            <a:lvl2pPr marL="1612900" indent="-723900">
              <a:buBlip>
                <a:blip r:embed="rId6"/>
              </a:buBlip>
              <a:defRPr sz="3800"/>
            </a:lvl2pPr>
            <a:lvl3pPr marL="2362200" indent="-711200">
              <a:buBlip>
                <a:blip r:embed="rId7"/>
              </a:buBlip>
              <a:defRPr sz="2800"/>
            </a:lvl3pPr>
            <a:lvl4pPr marL="2209800" indent="0">
              <a:buBlip>
                <a:blip r:embed="rId7"/>
              </a:buBlip>
              <a:defRPr sz="100" baseline="0"/>
            </a:lvl4pPr>
            <a:lvl5pPr marL="2946400" indent="0">
              <a:buBlip>
                <a:blip r:embed="rId7"/>
              </a:buBlip>
              <a:defRPr sz="100" baseline="0"/>
            </a:lvl5pPr>
          </a:lstStyle>
          <a:p>
            <a:r>
              <a:rPr dirty="0"/>
              <a:t>Body Level One</a:t>
            </a:r>
          </a:p>
          <a:p>
            <a:pPr lvl="1"/>
            <a:r>
              <a:rPr dirty="0"/>
              <a:t>Body Level Two</a:t>
            </a:r>
          </a:p>
          <a:p>
            <a:pPr lvl="2"/>
            <a:r>
              <a:rPr dirty="0"/>
              <a:t>Body Level Three</a:t>
            </a:r>
          </a:p>
          <a:p>
            <a:pPr lvl="3">
              <a:defRPr baseline="0"/>
            </a:pPr>
            <a:r>
              <a:rPr baseline="0" dirty="0"/>
              <a:t>Body Level Four</a:t>
            </a:r>
          </a:p>
          <a:p>
            <a:pPr lvl="4">
              <a:defRPr baseline="0"/>
            </a:pPr>
            <a:r>
              <a:rPr baseline="0" dirty="0"/>
              <a:t>Body Level Five</a:t>
            </a:r>
          </a:p>
        </p:txBody>
      </p:sp>
      <p:sp>
        <p:nvSpPr>
          <p:cNvPr id="3" name="Slide Number"/>
          <p:cNvSpPr txBox="1">
            <a:spLocks noGrp="1"/>
          </p:cNvSpPr>
          <p:nvPr>
            <p:ph type="sldNum" sz="quarter" idx="2"/>
          </p:nvPr>
        </p:nvSpPr>
        <p:spPr>
          <a:xfrm>
            <a:off x="20740578" y="12139080"/>
            <a:ext cx="396554" cy="431801"/>
          </a:xfrm>
          <a:prstGeom prst="rect">
            <a:avLst/>
          </a:prstGeom>
          <a:ln w="3175">
            <a:miter lim="400000"/>
          </a:ln>
        </p:spPr>
        <p:txBody>
          <a:bodyPr wrap="none" lIns="44450" tIns="44450" rIns="44450" bIns="44450">
            <a:spAutoFit/>
          </a:bodyPr>
          <a:lstStyle>
            <a:lvl1pPr>
              <a:defRPr sz="2200">
                <a:latin typeface="Gill Sans SemiBold"/>
                <a:ea typeface="Gill Sans SemiBold"/>
                <a:cs typeface="Gill Sans SemiBold"/>
                <a:sym typeface="Gill Sans SemiBold"/>
              </a:defRPr>
            </a:lvl1pPr>
          </a:lstStyle>
          <a:p>
            <a:fld id="{86CB4B4D-7CA3-9044-876B-883B54F8677D}" type="slidenum">
              <a:rPr/>
              <a:t>‹#›</a:t>
            </a:fld>
            <a:endParaRPr/>
          </a:p>
        </p:txBody>
      </p:sp>
      <p:sp>
        <p:nvSpPr>
          <p:cNvPr id="4" name="Title Text"/>
          <p:cNvSpPr txBox="1">
            <a:spLocks noGrp="1"/>
          </p:cNvSpPr>
          <p:nvPr>
            <p:ph type="title"/>
          </p:nvPr>
        </p:nvSpPr>
        <p:spPr>
          <a:xfrm>
            <a:off x="555625" y="-1873"/>
            <a:ext cx="20224750" cy="1778963"/>
          </a:xfrm>
          <a:prstGeom prst="rect">
            <a:avLst/>
          </a:prstGeom>
          <a:ln w="3175">
            <a:miter lim="400000"/>
          </a:ln>
        </p:spPr>
        <p:txBody>
          <a:bodyPr lIns="44450" tIns="44450" rIns="44450" bIns="44450" anchor="ctr">
            <a:normAutofit/>
          </a:bodyPr>
          <a:lstStyle/>
          <a:p>
            <a:r>
              <a:rPr dirty="0"/>
              <a:t>Title Text</a:t>
            </a:r>
          </a:p>
        </p:txBody>
      </p:sp>
    </p:spTree>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Lst>
  <p:transition spd="med"/>
  <p:hf hdr="0" ftr="0" dt="0"/>
  <p:txStyles>
    <p:titleStyle>
      <a:lvl1pPr marL="0" marR="0" indent="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1pPr>
      <a:lvl2pPr marL="0" marR="0" indent="228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2pPr>
      <a:lvl3pPr marL="0" marR="0" indent="457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3pPr>
      <a:lvl4pPr marL="0" marR="0" indent="685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4pPr>
      <a:lvl5pPr marL="0" marR="0" indent="9144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5pPr>
      <a:lvl6pPr marL="0" marR="0" indent="11430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6pPr>
      <a:lvl7pPr marL="0" marR="0" indent="1371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7pPr>
      <a:lvl8pPr marL="0" marR="0" indent="1600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8pPr>
      <a:lvl9pPr marL="0" marR="0" indent="1828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9pPr>
    </p:titleStyle>
    <p:bodyStyle>
      <a:lvl1pPr marL="853440" marR="0" indent="-853440" algn="l" defTabSz="825500" eaLnBrk="1" latinLnBrk="0" hangingPunct="1">
        <a:lnSpc>
          <a:spcPct val="100000"/>
        </a:lnSpc>
        <a:spcBef>
          <a:spcPts val="1200"/>
        </a:spcBef>
        <a:spcAft>
          <a:spcPts val="0"/>
        </a:spcAft>
        <a:buClrTx/>
        <a:buSzPct val="80000"/>
        <a:buFontTx/>
        <a:buBlip>
          <a:blip r:embed="rId5"/>
        </a:buBlip>
        <a:defRPr sz="4800" b="0" i="0" u="none" strike="noStrike" cap="none" spc="0" baseline="0">
          <a:solidFill>
            <a:srgbClr val="535353"/>
          </a:solidFill>
          <a:uFillTx/>
          <a:latin typeface="+mn-lt"/>
          <a:ea typeface="+mn-ea"/>
          <a:cs typeface="+mn-cs"/>
          <a:sym typeface="Gill Sans"/>
        </a:defRPr>
      </a:lvl1pPr>
      <a:lvl2pPr marL="1803400" marR="0" indent="-9144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2pPr>
      <a:lvl3pPr marL="2870200" marR="0" indent="-12192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3pPr>
      <a:lvl4pPr marL="3646170" marR="0" indent="-143637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4pPr>
      <a:lvl5pPr marL="5819140" marR="0" indent="-287274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5pPr>
      <a:lvl6pPr marL="42354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6pPr>
      <a:lvl7pPr marL="49720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7pPr>
      <a:lvl8pPr marL="57086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8pPr>
      <a:lvl9pPr marL="64452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9pPr>
    </p:bodyStyle>
    <p:other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619630" y="1800682"/>
            <a:ext cx="19922031" cy="10518348"/>
          </a:xfrm>
          <a:prstGeom prst="rect">
            <a:avLst/>
          </a:prstGeom>
          <a:ln w="3175">
            <a:miter lim="400000"/>
          </a:ln>
        </p:spPr>
        <p:txBody>
          <a:bodyPr lIns="44450" tIns="44450" rIns="44450" bIns="44450">
            <a:normAutofit/>
          </a:bodyPr>
          <a:lstStyle>
            <a:lvl1pPr>
              <a:buBlip>
                <a:blip r:embed="rId5"/>
              </a:buBlip>
            </a:lvl1pPr>
            <a:lvl2pPr marL="1612900" indent="-723900">
              <a:buBlip>
                <a:blip r:embed="rId6"/>
              </a:buBlip>
              <a:defRPr sz="3800"/>
            </a:lvl2pPr>
            <a:lvl3pPr marL="2362200" indent="-711200">
              <a:buBlip>
                <a:blip r:embed="rId7"/>
              </a:buBlip>
              <a:defRPr sz="2800"/>
            </a:lvl3pPr>
            <a:lvl4pPr marL="2209800" indent="0">
              <a:buBlip>
                <a:blip r:embed="rId7"/>
              </a:buBlip>
              <a:defRPr sz="100" baseline="0"/>
            </a:lvl4pPr>
            <a:lvl5pPr marL="2946400" indent="0">
              <a:buBlip>
                <a:blip r:embed="rId7"/>
              </a:buBlip>
              <a:defRPr sz="100" baseline="0"/>
            </a:lvl5pPr>
          </a:lstStyle>
          <a:p>
            <a:r>
              <a:rPr dirty="0"/>
              <a:t>Body Level One</a:t>
            </a:r>
          </a:p>
          <a:p>
            <a:pPr lvl="1"/>
            <a:r>
              <a:rPr dirty="0"/>
              <a:t>Body Level Two</a:t>
            </a:r>
          </a:p>
          <a:p>
            <a:pPr lvl="2"/>
            <a:r>
              <a:rPr dirty="0"/>
              <a:t>Body Level Three</a:t>
            </a:r>
          </a:p>
          <a:p>
            <a:pPr lvl="3">
              <a:defRPr baseline="0"/>
            </a:pPr>
            <a:r>
              <a:rPr baseline="0" dirty="0"/>
              <a:t>Body Level Four</a:t>
            </a:r>
          </a:p>
          <a:p>
            <a:pPr lvl="4">
              <a:defRPr baseline="0"/>
            </a:pPr>
            <a:r>
              <a:rPr baseline="0" dirty="0"/>
              <a:t>Body Level Five</a:t>
            </a:r>
          </a:p>
        </p:txBody>
      </p:sp>
      <p:sp>
        <p:nvSpPr>
          <p:cNvPr id="3" name="Slide Number"/>
          <p:cNvSpPr txBox="1">
            <a:spLocks noGrp="1"/>
          </p:cNvSpPr>
          <p:nvPr>
            <p:ph type="sldNum" sz="quarter" idx="2"/>
          </p:nvPr>
        </p:nvSpPr>
        <p:spPr>
          <a:xfrm>
            <a:off x="20740578" y="12139080"/>
            <a:ext cx="396554" cy="431801"/>
          </a:xfrm>
          <a:prstGeom prst="rect">
            <a:avLst/>
          </a:prstGeom>
          <a:ln w="3175">
            <a:miter lim="400000"/>
          </a:ln>
        </p:spPr>
        <p:txBody>
          <a:bodyPr wrap="none" lIns="44450" tIns="44450" rIns="44450" bIns="44450">
            <a:spAutoFit/>
          </a:bodyPr>
          <a:lstStyle>
            <a:lvl1pPr>
              <a:defRPr sz="2200">
                <a:latin typeface="Gill Sans SemiBold"/>
                <a:ea typeface="Gill Sans SemiBold"/>
                <a:cs typeface="Gill Sans SemiBold"/>
                <a:sym typeface="Gill Sans SemiBold"/>
              </a:defRPr>
            </a:lvl1pPr>
          </a:lstStyle>
          <a:p>
            <a:fld id="{86CB4B4D-7CA3-9044-876B-883B54F8677D}" type="slidenum">
              <a:rPr/>
              <a:t>‹#›</a:t>
            </a:fld>
            <a:endParaRPr/>
          </a:p>
        </p:txBody>
      </p:sp>
      <p:sp>
        <p:nvSpPr>
          <p:cNvPr id="4" name="Title Text"/>
          <p:cNvSpPr txBox="1">
            <a:spLocks noGrp="1"/>
          </p:cNvSpPr>
          <p:nvPr>
            <p:ph type="title"/>
          </p:nvPr>
        </p:nvSpPr>
        <p:spPr>
          <a:xfrm>
            <a:off x="555625" y="-1873"/>
            <a:ext cx="20224750" cy="1778963"/>
          </a:xfrm>
          <a:prstGeom prst="rect">
            <a:avLst/>
          </a:prstGeom>
          <a:ln w="3175">
            <a:miter lim="400000"/>
          </a:ln>
        </p:spPr>
        <p:txBody>
          <a:bodyPr lIns="44450" tIns="44450" rIns="44450" bIns="44450" anchor="ctr">
            <a:normAutofit/>
          </a:bodyPr>
          <a:lstStyle/>
          <a:p>
            <a:r>
              <a:rPr dirty="0"/>
              <a:t>Title Text</a:t>
            </a:r>
          </a:p>
        </p:txBody>
      </p:sp>
    </p:spTree>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Lst>
  <p:transition spd="med"/>
  <p:hf hdr="0" ftr="0" dt="0"/>
  <p:txStyles>
    <p:titleStyle>
      <a:lvl1pPr marL="0" marR="0" indent="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1pPr>
      <a:lvl2pPr marL="0" marR="0" indent="228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2pPr>
      <a:lvl3pPr marL="0" marR="0" indent="457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3pPr>
      <a:lvl4pPr marL="0" marR="0" indent="685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4pPr>
      <a:lvl5pPr marL="0" marR="0" indent="9144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5pPr>
      <a:lvl6pPr marL="0" marR="0" indent="11430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6pPr>
      <a:lvl7pPr marL="0" marR="0" indent="1371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7pPr>
      <a:lvl8pPr marL="0" marR="0" indent="1600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8pPr>
      <a:lvl9pPr marL="0" marR="0" indent="1828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9pPr>
    </p:titleStyle>
    <p:bodyStyle>
      <a:lvl1pPr marL="853440" marR="0" indent="-853440" algn="l" defTabSz="825500" eaLnBrk="1" latinLnBrk="0" hangingPunct="1">
        <a:lnSpc>
          <a:spcPct val="100000"/>
        </a:lnSpc>
        <a:spcBef>
          <a:spcPts val="1200"/>
        </a:spcBef>
        <a:spcAft>
          <a:spcPts val="0"/>
        </a:spcAft>
        <a:buClrTx/>
        <a:buSzPct val="80000"/>
        <a:buFontTx/>
        <a:buBlip>
          <a:blip r:embed="rId5"/>
        </a:buBlip>
        <a:defRPr sz="4800" b="0" i="0" u="none" strike="noStrike" cap="none" spc="0" baseline="0">
          <a:solidFill>
            <a:srgbClr val="535353"/>
          </a:solidFill>
          <a:uFillTx/>
          <a:latin typeface="+mn-lt"/>
          <a:ea typeface="+mn-ea"/>
          <a:cs typeface="+mn-cs"/>
          <a:sym typeface="Gill Sans"/>
        </a:defRPr>
      </a:lvl1pPr>
      <a:lvl2pPr marL="1803400" marR="0" indent="-9144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2pPr>
      <a:lvl3pPr marL="2870200" marR="0" indent="-12192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3pPr>
      <a:lvl4pPr marL="3646170" marR="0" indent="-143637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4pPr>
      <a:lvl5pPr marL="5819140" marR="0" indent="-287274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5pPr>
      <a:lvl6pPr marL="42354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6pPr>
      <a:lvl7pPr marL="49720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7pPr>
      <a:lvl8pPr marL="57086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8pPr>
      <a:lvl9pPr marL="64452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9pPr>
    </p:bodyStyle>
    <p:other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619630" y="1800682"/>
            <a:ext cx="19922031" cy="10518348"/>
          </a:xfrm>
          <a:prstGeom prst="rect">
            <a:avLst/>
          </a:prstGeom>
          <a:ln w="3175">
            <a:miter lim="400000"/>
          </a:ln>
        </p:spPr>
        <p:txBody>
          <a:bodyPr lIns="44450" tIns="44450" rIns="44450" bIns="44450">
            <a:normAutofit/>
          </a:bodyPr>
          <a:lstStyle>
            <a:lvl1pPr>
              <a:buBlip>
                <a:blip r:embed="rId5"/>
              </a:buBlip>
            </a:lvl1pPr>
            <a:lvl2pPr marL="1612900" indent="-723900">
              <a:buBlip>
                <a:blip r:embed="rId6"/>
              </a:buBlip>
              <a:defRPr sz="3800"/>
            </a:lvl2pPr>
            <a:lvl3pPr marL="2362200" indent="-711200">
              <a:buBlip>
                <a:blip r:embed="rId7"/>
              </a:buBlip>
              <a:defRPr sz="2800"/>
            </a:lvl3pPr>
            <a:lvl4pPr marL="2209800" indent="0">
              <a:buBlip>
                <a:blip r:embed="rId7"/>
              </a:buBlip>
              <a:defRPr sz="100" baseline="0"/>
            </a:lvl4pPr>
            <a:lvl5pPr marL="2946400" indent="0">
              <a:buBlip>
                <a:blip r:embed="rId7"/>
              </a:buBlip>
              <a:defRPr sz="100" baseline="0"/>
            </a:lvl5pPr>
          </a:lstStyle>
          <a:p>
            <a:r>
              <a:rPr dirty="0"/>
              <a:t>Body Level One</a:t>
            </a:r>
          </a:p>
          <a:p>
            <a:pPr lvl="1"/>
            <a:r>
              <a:rPr dirty="0"/>
              <a:t>Body Level Two</a:t>
            </a:r>
          </a:p>
          <a:p>
            <a:pPr lvl="2"/>
            <a:r>
              <a:rPr dirty="0"/>
              <a:t>Body Level Three</a:t>
            </a:r>
          </a:p>
          <a:p>
            <a:pPr lvl="3">
              <a:defRPr baseline="0"/>
            </a:pPr>
            <a:r>
              <a:rPr baseline="0" dirty="0"/>
              <a:t>Body Level Four</a:t>
            </a:r>
          </a:p>
          <a:p>
            <a:pPr lvl="4">
              <a:defRPr baseline="0"/>
            </a:pPr>
            <a:r>
              <a:rPr baseline="0" dirty="0"/>
              <a:t>Body Level Five</a:t>
            </a:r>
          </a:p>
        </p:txBody>
      </p:sp>
      <p:sp>
        <p:nvSpPr>
          <p:cNvPr id="3" name="Slide Number"/>
          <p:cNvSpPr txBox="1">
            <a:spLocks noGrp="1"/>
          </p:cNvSpPr>
          <p:nvPr>
            <p:ph type="sldNum" sz="quarter" idx="2"/>
          </p:nvPr>
        </p:nvSpPr>
        <p:spPr>
          <a:xfrm>
            <a:off x="20740578" y="12139080"/>
            <a:ext cx="396554" cy="431801"/>
          </a:xfrm>
          <a:prstGeom prst="rect">
            <a:avLst/>
          </a:prstGeom>
          <a:ln w="3175">
            <a:miter lim="400000"/>
          </a:ln>
        </p:spPr>
        <p:txBody>
          <a:bodyPr wrap="none" lIns="44450" tIns="44450" rIns="44450" bIns="44450">
            <a:spAutoFit/>
          </a:bodyPr>
          <a:lstStyle>
            <a:lvl1pPr>
              <a:defRPr sz="2200">
                <a:latin typeface="Gill Sans SemiBold"/>
                <a:ea typeface="Gill Sans SemiBold"/>
                <a:cs typeface="Gill Sans SemiBold"/>
                <a:sym typeface="Gill Sans SemiBold"/>
              </a:defRPr>
            </a:lvl1pPr>
          </a:lstStyle>
          <a:p>
            <a:fld id="{86CB4B4D-7CA3-9044-876B-883B54F8677D}" type="slidenum">
              <a:rPr/>
              <a:t>‹#›</a:t>
            </a:fld>
            <a:endParaRPr/>
          </a:p>
        </p:txBody>
      </p:sp>
      <p:sp>
        <p:nvSpPr>
          <p:cNvPr id="4" name="Title Text"/>
          <p:cNvSpPr txBox="1">
            <a:spLocks noGrp="1"/>
          </p:cNvSpPr>
          <p:nvPr>
            <p:ph type="title"/>
          </p:nvPr>
        </p:nvSpPr>
        <p:spPr>
          <a:xfrm>
            <a:off x="555625" y="-1873"/>
            <a:ext cx="20224750" cy="1778963"/>
          </a:xfrm>
          <a:prstGeom prst="rect">
            <a:avLst/>
          </a:prstGeom>
          <a:ln w="3175">
            <a:miter lim="400000"/>
          </a:ln>
        </p:spPr>
        <p:txBody>
          <a:bodyPr lIns="44450" tIns="44450" rIns="44450" bIns="44450" anchor="ctr">
            <a:normAutofit/>
          </a:bodyPr>
          <a:lstStyle/>
          <a:p>
            <a:r>
              <a:rPr dirty="0"/>
              <a:t>Title Text</a:t>
            </a:r>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Lst>
  <p:transition spd="med"/>
  <p:hf hdr="0" ftr="0" dt="0"/>
  <p:txStyles>
    <p:titleStyle>
      <a:lvl1pPr marL="0" marR="0" indent="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1pPr>
      <a:lvl2pPr marL="0" marR="0" indent="228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2pPr>
      <a:lvl3pPr marL="0" marR="0" indent="457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3pPr>
      <a:lvl4pPr marL="0" marR="0" indent="685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4pPr>
      <a:lvl5pPr marL="0" marR="0" indent="9144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5pPr>
      <a:lvl6pPr marL="0" marR="0" indent="11430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6pPr>
      <a:lvl7pPr marL="0" marR="0" indent="1371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7pPr>
      <a:lvl8pPr marL="0" marR="0" indent="1600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8pPr>
      <a:lvl9pPr marL="0" marR="0" indent="1828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9pPr>
    </p:titleStyle>
    <p:bodyStyle>
      <a:lvl1pPr marL="853440" marR="0" indent="-853440" algn="l" defTabSz="825500" eaLnBrk="1" latinLnBrk="0" hangingPunct="1">
        <a:lnSpc>
          <a:spcPct val="100000"/>
        </a:lnSpc>
        <a:spcBef>
          <a:spcPts val="1200"/>
        </a:spcBef>
        <a:spcAft>
          <a:spcPts val="0"/>
        </a:spcAft>
        <a:buClrTx/>
        <a:buSzPct val="80000"/>
        <a:buFontTx/>
        <a:buBlip>
          <a:blip r:embed="rId5"/>
        </a:buBlip>
        <a:defRPr sz="4800" b="0" i="0" u="none" strike="noStrike" cap="none" spc="0" baseline="0">
          <a:solidFill>
            <a:srgbClr val="535353"/>
          </a:solidFill>
          <a:uFillTx/>
          <a:latin typeface="+mn-lt"/>
          <a:ea typeface="+mn-ea"/>
          <a:cs typeface="+mn-cs"/>
          <a:sym typeface="Gill Sans"/>
        </a:defRPr>
      </a:lvl1pPr>
      <a:lvl2pPr marL="1803400" marR="0" indent="-9144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2pPr>
      <a:lvl3pPr marL="2870200" marR="0" indent="-12192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3pPr>
      <a:lvl4pPr marL="3646170" marR="0" indent="-143637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4pPr>
      <a:lvl5pPr marL="5819140" marR="0" indent="-287274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5pPr>
      <a:lvl6pPr marL="42354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6pPr>
      <a:lvl7pPr marL="49720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7pPr>
      <a:lvl8pPr marL="57086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8pPr>
      <a:lvl9pPr marL="64452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9pPr>
    </p:bodyStyle>
    <p:other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619630" y="1800682"/>
            <a:ext cx="19922031" cy="10518348"/>
          </a:xfrm>
          <a:prstGeom prst="rect">
            <a:avLst/>
          </a:prstGeom>
          <a:ln w="3175">
            <a:miter lim="400000"/>
          </a:ln>
        </p:spPr>
        <p:txBody>
          <a:bodyPr lIns="44450" tIns="44450" rIns="44450" bIns="44450">
            <a:normAutofit/>
          </a:bodyPr>
          <a:lstStyle>
            <a:lvl1pPr>
              <a:buBlip>
                <a:blip r:embed="rId5"/>
              </a:buBlip>
            </a:lvl1pPr>
            <a:lvl2pPr marL="1612900" indent="-723900">
              <a:buBlip>
                <a:blip r:embed="rId6"/>
              </a:buBlip>
              <a:defRPr sz="3800"/>
            </a:lvl2pPr>
            <a:lvl3pPr marL="2362200" indent="-711200">
              <a:buBlip>
                <a:blip r:embed="rId7"/>
              </a:buBlip>
              <a:defRPr sz="2800"/>
            </a:lvl3pPr>
            <a:lvl4pPr marL="2209800" indent="0">
              <a:buBlip>
                <a:blip r:embed="rId7"/>
              </a:buBlip>
              <a:defRPr sz="100" baseline="0"/>
            </a:lvl4pPr>
            <a:lvl5pPr marL="2946400" indent="0">
              <a:buBlip>
                <a:blip r:embed="rId7"/>
              </a:buBlip>
              <a:defRPr sz="100" baseline="0"/>
            </a:lvl5pPr>
          </a:lstStyle>
          <a:p>
            <a:r>
              <a:rPr dirty="0"/>
              <a:t>Body Level One</a:t>
            </a:r>
          </a:p>
          <a:p>
            <a:pPr lvl="1"/>
            <a:r>
              <a:rPr dirty="0"/>
              <a:t>Body Level Two</a:t>
            </a:r>
          </a:p>
          <a:p>
            <a:pPr lvl="2"/>
            <a:r>
              <a:rPr dirty="0"/>
              <a:t>Body Level Three</a:t>
            </a:r>
          </a:p>
          <a:p>
            <a:pPr lvl="3">
              <a:defRPr baseline="0"/>
            </a:pPr>
            <a:r>
              <a:rPr baseline="0" dirty="0"/>
              <a:t>Body Level Four</a:t>
            </a:r>
          </a:p>
          <a:p>
            <a:pPr lvl="4">
              <a:defRPr baseline="0"/>
            </a:pPr>
            <a:r>
              <a:rPr baseline="0" dirty="0"/>
              <a:t>Body Level Five</a:t>
            </a:r>
          </a:p>
        </p:txBody>
      </p:sp>
      <p:sp>
        <p:nvSpPr>
          <p:cNvPr id="3" name="Slide Number"/>
          <p:cNvSpPr txBox="1">
            <a:spLocks noGrp="1"/>
          </p:cNvSpPr>
          <p:nvPr>
            <p:ph type="sldNum" sz="quarter" idx="2"/>
          </p:nvPr>
        </p:nvSpPr>
        <p:spPr>
          <a:xfrm>
            <a:off x="20740578" y="12139080"/>
            <a:ext cx="396554" cy="431801"/>
          </a:xfrm>
          <a:prstGeom prst="rect">
            <a:avLst/>
          </a:prstGeom>
          <a:ln w="3175">
            <a:miter lim="400000"/>
          </a:ln>
        </p:spPr>
        <p:txBody>
          <a:bodyPr wrap="none" lIns="44450" tIns="44450" rIns="44450" bIns="44450">
            <a:spAutoFit/>
          </a:bodyPr>
          <a:lstStyle>
            <a:lvl1pPr>
              <a:defRPr sz="2200">
                <a:latin typeface="Gill Sans SemiBold"/>
                <a:ea typeface="Gill Sans SemiBold"/>
                <a:cs typeface="Gill Sans SemiBold"/>
                <a:sym typeface="Gill Sans SemiBold"/>
              </a:defRPr>
            </a:lvl1pPr>
          </a:lstStyle>
          <a:p>
            <a:fld id="{86CB4B4D-7CA3-9044-876B-883B54F8677D}" type="slidenum">
              <a:rPr/>
              <a:t>‹#›</a:t>
            </a:fld>
            <a:endParaRPr/>
          </a:p>
        </p:txBody>
      </p:sp>
      <p:sp>
        <p:nvSpPr>
          <p:cNvPr id="4" name="Title Text"/>
          <p:cNvSpPr txBox="1">
            <a:spLocks noGrp="1"/>
          </p:cNvSpPr>
          <p:nvPr>
            <p:ph type="title"/>
          </p:nvPr>
        </p:nvSpPr>
        <p:spPr>
          <a:xfrm>
            <a:off x="555625" y="-1873"/>
            <a:ext cx="20224750" cy="1778963"/>
          </a:xfrm>
          <a:prstGeom prst="rect">
            <a:avLst/>
          </a:prstGeom>
          <a:ln w="3175">
            <a:miter lim="400000"/>
          </a:ln>
        </p:spPr>
        <p:txBody>
          <a:bodyPr lIns="44450" tIns="44450" rIns="44450" bIns="44450" anchor="ctr">
            <a:normAutofit/>
          </a:bodyPr>
          <a:lstStyle/>
          <a:p>
            <a:r>
              <a:rPr dirty="0"/>
              <a:t>Title Text</a:t>
            </a:r>
          </a:p>
        </p:txBody>
      </p:sp>
    </p:spTree>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Lst>
  <p:transition spd="med"/>
  <p:hf hdr="0" ftr="0" dt="0"/>
  <p:txStyles>
    <p:titleStyle>
      <a:lvl1pPr marL="0" marR="0" indent="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1pPr>
      <a:lvl2pPr marL="0" marR="0" indent="228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2pPr>
      <a:lvl3pPr marL="0" marR="0" indent="457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3pPr>
      <a:lvl4pPr marL="0" marR="0" indent="685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4pPr>
      <a:lvl5pPr marL="0" marR="0" indent="9144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5pPr>
      <a:lvl6pPr marL="0" marR="0" indent="11430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6pPr>
      <a:lvl7pPr marL="0" marR="0" indent="1371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7pPr>
      <a:lvl8pPr marL="0" marR="0" indent="1600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8pPr>
      <a:lvl9pPr marL="0" marR="0" indent="1828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9pPr>
    </p:titleStyle>
    <p:bodyStyle>
      <a:lvl1pPr marL="853440" marR="0" indent="-853440" algn="l" defTabSz="825500" eaLnBrk="1" latinLnBrk="0" hangingPunct="1">
        <a:lnSpc>
          <a:spcPct val="100000"/>
        </a:lnSpc>
        <a:spcBef>
          <a:spcPts val="1200"/>
        </a:spcBef>
        <a:spcAft>
          <a:spcPts val="0"/>
        </a:spcAft>
        <a:buClrTx/>
        <a:buSzPct val="80000"/>
        <a:buFontTx/>
        <a:buBlip>
          <a:blip r:embed="rId5"/>
        </a:buBlip>
        <a:defRPr sz="4800" b="0" i="0" u="none" strike="noStrike" cap="none" spc="0" baseline="0">
          <a:solidFill>
            <a:srgbClr val="535353"/>
          </a:solidFill>
          <a:uFillTx/>
          <a:latin typeface="+mn-lt"/>
          <a:ea typeface="+mn-ea"/>
          <a:cs typeface="+mn-cs"/>
          <a:sym typeface="Gill Sans"/>
        </a:defRPr>
      </a:lvl1pPr>
      <a:lvl2pPr marL="1803400" marR="0" indent="-9144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2pPr>
      <a:lvl3pPr marL="2870200" marR="0" indent="-12192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3pPr>
      <a:lvl4pPr marL="3646170" marR="0" indent="-143637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4pPr>
      <a:lvl5pPr marL="5819140" marR="0" indent="-287274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5pPr>
      <a:lvl6pPr marL="42354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6pPr>
      <a:lvl7pPr marL="49720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7pPr>
      <a:lvl8pPr marL="57086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8pPr>
      <a:lvl9pPr marL="64452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9pPr>
    </p:bodyStyle>
    <p:other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619630" y="1800682"/>
            <a:ext cx="19922031" cy="10518348"/>
          </a:xfrm>
          <a:prstGeom prst="rect">
            <a:avLst/>
          </a:prstGeom>
          <a:ln w="3175">
            <a:miter lim="400000"/>
          </a:ln>
        </p:spPr>
        <p:txBody>
          <a:bodyPr lIns="44450" tIns="44450" rIns="44450" bIns="44450">
            <a:normAutofit/>
          </a:bodyPr>
          <a:lstStyle>
            <a:lvl1pPr>
              <a:buBlip>
                <a:blip r:embed="rId5"/>
              </a:buBlip>
            </a:lvl1pPr>
            <a:lvl2pPr marL="1612900" indent="-723900">
              <a:buBlip>
                <a:blip r:embed="rId6"/>
              </a:buBlip>
              <a:defRPr sz="3800"/>
            </a:lvl2pPr>
            <a:lvl3pPr marL="2362200" indent="-711200">
              <a:buBlip>
                <a:blip r:embed="rId7"/>
              </a:buBlip>
              <a:defRPr sz="2800"/>
            </a:lvl3pPr>
            <a:lvl4pPr marL="2209800" indent="0">
              <a:buBlip>
                <a:blip r:embed="rId7"/>
              </a:buBlip>
              <a:defRPr sz="100" baseline="0"/>
            </a:lvl4pPr>
            <a:lvl5pPr marL="2946400" indent="0">
              <a:buBlip>
                <a:blip r:embed="rId7"/>
              </a:buBlip>
              <a:defRPr sz="100" baseline="0"/>
            </a:lvl5pPr>
          </a:lstStyle>
          <a:p>
            <a:r>
              <a:rPr dirty="0"/>
              <a:t>Body Level One</a:t>
            </a:r>
          </a:p>
          <a:p>
            <a:pPr lvl="1"/>
            <a:r>
              <a:rPr dirty="0"/>
              <a:t>Body Level Two</a:t>
            </a:r>
          </a:p>
          <a:p>
            <a:pPr lvl="2"/>
            <a:r>
              <a:rPr dirty="0"/>
              <a:t>Body Level Three</a:t>
            </a:r>
          </a:p>
          <a:p>
            <a:pPr lvl="3">
              <a:defRPr baseline="0"/>
            </a:pPr>
            <a:r>
              <a:rPr baseline="0" dirty="0"/>
              <a:t>Body Level Four</a:t>
            </a:r>
          </a:p>
          <a:p>
            <a:pPr lvl="4">
              <a:defRPr baseline="0"/>
            </a:pPr>
            <a:r>
              <a:rPr baseline="0" dirty="0"/>
              <a:t>Body Level Five</a:t>
            </a:r>
          </a:p>
        </p:txBody>
      </p:sp>
      <p:sp>
        <p:nvSpPr>
          <p:cNvPr id="3" name="Slide Number"/>
          <p:cNvSpPr txBox="1">
            <a:spLocks noGrp="1"/>
          </p:cNvSpPr>
          <p:nvPr>
            <p:ph type="sldNum" sz="quarter" idx="2"/>
          </p:nvPr>
        </p:nvSpPr>
        <p:spPr>
          <a:xfrm>
            <a:off x="20740578" y="12139080"/>
            <a:ext cx="396554" cy="431801"/>
          </a:xfrm>
          <a:prstGeom prst="rect">
            <a:avLst/>
          </a:prstGeom>
          <a:ln w="3175">
            <a:miter lim="400000"/>
          </a:ln>
        </p:spPr>
        <p:txBody>
          <a:bodyPr wrap="none" lIns="44450" tIns="44450" rIns="44450" bIns="44450">
            <a:spAutoFit/>
          </a:bodyPr>
          <a:lstStyle>
            <a:lvl1pPr>
              <a:defRPr sz="2200">
                <a:latin typeface="Gill Sans SemiBold"/>
                <a:ea typeface="Gill Sans SemiBold"/>
                <a:cs typeface="Gill Sans SemiBold"/>
                <a:sym typeface="Gill Sans SemiBold"/>
              </a:defRPr>
            </a:lvl1pPr>
          </a:lstStyle>
          <a:p>
            <a:fld id="{86CB4B4D-7CA3-9044-876B-883B54F8677D}" type="slidenum">
              <a:rPr/>
              <a:t>‹#›</a:t>
            </a:fld>
            <a:endParaRPr/>
          </a:p>
        </p:txBody>
      </p:sp>
      <p:sp>
        <p:nvSpPr>
          <p:cNvPr id="4" name="Title Text"/>
          <p:cNvSpPr txBox="1">
            <a:spLocks noGrp="1"/>
          </p:cNvSpPr>
          <p:nvPr>
            <p:ph type="title"/>
          </p:nvPr>
        </p:nvSpPr>
        <p:spPr>
          <a:xfrm>
            <a:off x="555625" y="-1873"/>
            <a:ext cx="20224750" cy="1778963"/>
          </a:xfrm>
          <a:prstGeom prst="rect">
            <a:avLst/>
          </a:prstGeom>
          <a:ln w="3175">
            <a:miter lim="400000"/>
          </a:ln>
        </p:spPr>
        <p:txBody>
          <a:bodyPr lIns="44450" tIns="44450" rIns="44450" bIns="44450" anchor="ctr">
            <a:normAutofit/>
          </a:bodyPr>
          <a:lstStyle/>
          <a:p>
            <a:r>
              <a:rPr dirty="0"/>
              <a:t>Title Text</a:t>
            </a:r>
          </a:p>
        </p:txBody>
      </p:sp>
    </p:spTree>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Lst>
  <p:transition spd="med"/>
  <p:hf hdr="0" ftr="0" dt="0"/>
  <p:txStyles>
    <p:titleStyle>
      <a:lvl1pPr marL="0" marR="0" indent="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1pPr>
      <a:lvl2pPr marL="0" marR="0" indent="228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2pPr>
      <a:lvl3pPr marL="0" marR="0" indent="457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3pPr>
      <a:lvl4pPr marL="0" marR="0" indent="685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4pPr>
      <a:lvl5pPr marL="0" marR="0" indent="9144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5pPr>
      <a:lvl6pPr marL="0" marR="0" indent="11430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6pPr>
      <a:lvl7pPr marL="0" marR="0" indent="1371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7pPr>
      <a:lvl8pPr marL="0" marR="0" indent="1600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8pPr>
      <a:lvl9pPr marL="0" marR="0" indent="1828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9pPr>
    </p:titleStyle>
    <p:bodyStyle>
      <a:lvl1pPr marL="853440" marR="0" indent="-853440" algn="l" defTabSz="825500" eaLnBrk="1" latinLnBrk="0" hangingPunct="1">
        <a:lnSpc>
          <a:spcPct val="100000"/>
        </a:lnSpc>
        <a:spcBef>
          <a:spcPts val="1200"/>
        </a:spcBef>
        <a:spcAft>
          <a:spcPts val="0"/>
        </a:spcAft>
        <a:buClrTx/>
        <a:buSzPct val="80000"/>
        <a:buFontTx/>
        <a:buBlip>
          <a:blip r:embed="rId5"/>
        </a:buBlip>
        <a:defRPr sz="4800" b="0" i="0" u="none" strike="noStrike" cap="none" spc="0" baseline="0">
          <a:solidFill>
            <a:srgbClr val="535353"/>
          </a:solidFill>
          <a:uFillTx/>
          <a:latin typeface="+mn-lt"/>
          <a:ea typeface="+mn-ea"/>
          <a:cs typeface="+mn-cs"/>
          <a:sym typeface="Gill Sans"/>
        </a:defRPr>
      </a:lvl1pPr>
      <a:lvl2pPr marL="1803400" marR="0" indent="-9144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2pPr>
      <a:lvl3pPr marL="2870200" marR="0" indent="-12192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3pPr>
      <a:lvl4pPr marL="3646170" marR="0" indent="-143637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4pPr>
      <a:lvl5pPr marL="5819140" marR="0" indent="-287274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5pPr>
      <a:lvl6pPr marL="42354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6pPr>
      <a:lvl7pPr marL="49720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7pPr>
      <a:lvl8pPr marL="57086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8pPr>
      <a:lvl9pPr marL="64452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9pPr>
    </p:bodyStyle>
    <p:other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619630" y="1800682"/>
            <a:ext cx="19922031" cy="10518348"/>
          </a:xfrm>
          <a:prstGeom prst="rect">
            <a:avLst/>
          </a:prstGeom>
          <a:ln w="3175">
            <a:miter lim="400000"/>
          </a:ln>
        </p:spPr>
        <p:txBody>
          <a:bodyPr lIns="44450" tIns="44450" rIns="44450" bIns="44450">
            <a:normAutofit/>
          </a:bodyPr>
          <a:lstStyle>
            <a:lvl1pPr>
              <a:buBlip>
                <a:blip r:embed="rId5"/>
              </a:buBlip>
            </a:lvl1pPr>
            <a:lvl2pPr marL="1612900" indent="-723900">
              <a:buBlip>
                <a:blip r:embed="rId6"/>
              </a:buBlip>
              <a:defRPr sz="3800"/>
            </a:lvl2pPr>
            <a:lvl3pPr marL="2362200" indent="-711200">
              <a:buBlip>
                <a:blip r:embed="rId7"/>
              </a:buBlip>
              <a:defRPr sz="2800"/>
            </a:lvl3pPr>
            <a:lvl4pPr marL="2209800" indent="0">
              <a:buBlip>
                <a:blip r:embed="rId7"/>
              </a:buBlip>
              <a:defRPr sz="100" baseline="0"/>
            </a:lvl4pPr>
            <a:lvl5pPr marL="2946400" indent="0">
              <a:buBlip>
                <a:blip r:embed="rId7"/>
              </a:buBlip>
              <a:defRPr sz="100" baseline="0"/>
            </a:lvl5pPr>
          </a:lstStyle>
          <a:p>
            <a:r>
              <a:rPr dirty="0"/>
              <a:t>Body Level One</a:t>
            </a:r>
          </a:p>
          <a:p>
            <a:pPr lvl="1"/>
            <a:r>
              <a:rPr dirty="0"/>
              <a:t>Body Level Two</a:t>
            </a:r>
          </a:p>
          <a:p>
            <a:pPr lvl="2"/>
            <a:r>
              <a:rPr dirty="0"/>
              <a:t>Body Level Three</a:t>
            </a:r>
          </a:p>
          <a:p>
            <a:pPr lvl="3">
              <a:defRPr baseline="0"/>
            </a:pPr>
            <a:r>
              <a:rPr baseline="0" dirty="0"/>
              <a:t>Body Level Four</a:t>
            </a:r>
          </a:p>
          <a:p>
            <a:pPr lvl="4">
              <a:defRPr baseline="0"/>
            </a:pPr>
            <a:r>
              <a:rPr baseline="0" dirty="0"/>
              <a:t>Body Level Five</a:t>
            </a:r>
          </a:p>
        </p:txBody>
      </p:sp>
      <p:sp>
        <p:nvSpPr>
          <p:cNvPr id="3" name="Slide Number"/>
          <p:cNvSpPr txBox="1">
            <a:spLocks noGrp="1"/>
          </p:cNvSpPr>
          <p:nvPr>
            <p:ph type="sldNum" sz="quarter" idx="2"/>
          </p:nvPr>
        </p:nvSpPr>
        <p:spPr>
          <a:xfrm>
            <a:off x="20740578" y="12139080"/>
            <a:ext cx="396554" cy="431801"/>
          </a:xfrm>
          <a:prstGeom prst="rect">
            <a:avLst/>
          </a:prstGeom>
          <a:ln w="3175">
            <a:miter lim="400000"/>
          </a:ln>
        </p:spPr>
        <p:txBody>
          <a:bodyPr wrap="none" lIns="44450" tIns="44450" rIns="44450" bIns="44450">
            <a:spAutoFit/>
          </a:bodyPr>
          <a:lstStyle>
            <a:lvl1pPr>
              <a:defRPr sz="2200">
                <a:latin typeface="Gill Sans SemiBold"/>
                <a:ea typeface="Gill Sans SemiBold"/>
                <a:cs typeface="Gill Sans SemiBold"/>
                <a:sym typeface="Gill Sans SemiBold"/>
              </a:defRPr>
            </a:lvl1pPr>
          </a:lstStyle>
          <a:p>
            <a:fld id="{86CB4B4D-7CA3-9044-876B-883B54F8677D}" type="slidenum">
              <a:rPr/>
              <a:t>‹#›</a:t>
            </a:fld>
            <a:endParaRPr/>
          </a:p>
        </p:txBody>
      </p:sp>
      <p:sp>
        <p:nvSpPr>
          <p:cNvPr id="4" name="Title Text"/>
          <p:cNvSpPr txBox="1">
            <a:spLocks noGrp="1"/>
          </p:cNvSpPr>
          <p:nvPr>
            <p:ph type="title"/>
          </p:nvPr>
        </p:nvSpPr>
        <p:spPr>
          <a:xfrm>
            <a:off x="555625" y="-1873"/>
            <a:ext cx="20224750" cy="1778963"/>
          </a:xfrm>
          <a:prstGeom prst="rect">
            <a:avLst/>
          </a:prstGeom>
          <a:ln w="3175">
            <a:miter lim="400000"/>
          </a:ln>
        </p:spPr>
        <p:txBody>
          <a:bodyPr lIns="44450" tIns="44450" rIns="44450" bIns="44450" anchor="ctr">
            <a:normAutofit/>
          </a:bodyPr>
          <a:lstStyle/>
          <a:p>
            <a:r>
              <a:rPr dirty="0"/>
              <a:t>Title Text</a:t>
            </a:r>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Lst>
  <p:transition spd="med"/>
  <p:hf hdr="0" ftr="0" dt="0"/>
  <p:txStyles>
    <p:titleStyle>
      <a:lvl1pPr marL="0" marR="0" indent="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1pPr>
      <a:lvl2pPr marL="0" marR="0" indent="228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2pPr>
      <a:lvl3pPr marL="0" marR="0" indent="457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3pPr>
      <a:lvl4pPr marL="0" marR="0" indent="685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4pPr>
      <a:lvl5pPr marL="0" marR="0" indent="9144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5pPr>
      <a:lvl6pPr marL="0" marR="0" indent="11430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6pPr>
      <a:lvl7pPr marL="0" marR="0" indent="1371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7pPr>
      <a:lvl8pPr marL="0" marR="0" indent="1600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8pPr>
      <a:lvl9pPr marL="0" marR="0" indent="1828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9pPr>
    </p:titleStyle>
    <p:bodyStyle>
      <a:lvl1pPr marL="853440" marR="0" indent="-853440" algn="l" defTabSz="825500" eaLnBrk="1" latinLnBrk="0" hangingPunct="1">
        <a:lnSpc>
          <a:spcPct val="100000"/>
        </a:lnSpc>
        <a:spcBef>
          <a:spcPts val="1200"/>
        </a:spcBef>
        <a:spcAft>
          <a:spcPts val="0"/>
        </a:spcAft>
        <a:buClrTx/>
        <a:buSzPct val="80000"/>
        <a:buFontTx/>
        <a:buBlip>
          <a:blip r:embed="rId5"/>
        </a:buBlip>
        <a:defRPr sz="4800" b="0" i="0" u="none" strike="noStrike" cap="none" spc="0" baseline="0">
          <a:solidFill>
            <a:srgbClr val="535353"/>
          </a:solidFill>
          <a:uFillTx/>
          <a:latin typeface="+mn-lt"/>
          <a:ea typeface="+mn-ea"/>
          <a:cs typeface="+mn-cs"/>
          <a:sym typeface="Gill Sans"/>
        </a:defRPr>
      </a:lvl1pPr>
      <a:lvl2pPr marL="1803400" marR="0" indent="-9144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2pPr>
      <a:lvl3pPr marL="2870200" marR="0" indent="-12192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3pPr>
      <a:lvl4pPr marL="3646170" marR="0" indent="-143637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4pPr>
      <a:lvl5pPr marL="5819140" marR="0" indent="-287274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5pPr>
      <a:lvl6pPr marL="42354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6pPr>
      <a:lvl7pPr marL="49720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7pPr>
      <a:lvl8pPr marL="57086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8pPr>
      <a:lvl9pPr marL="64452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9pPr>
    </p:bodyStyle>
    <p:other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619630" y="1800682"/>
            <a:ext cx="19922031" cy="10518348"/>
          </a:xfrm>
          <a:prstGeom prst="rect">
            <a:avLst/>
          </a:prstGeom>
          <a:ln w="3175">
            <a:miter lim="400000"/>
          </a:ln>
        </p:spPr>
        <p:txBody>
          <a:bodyPr lIns="44450" tIns="44450" rIns="44450" bIns="44450">
            <a:normAutofit/>
          </a:bodyPr>
          <a:lstStyle>
            <a:lvl1pPr>
              <a:buBlip>
                <a:blip r:embed="rId5"/>
              </a:buBlip>
            </a:lvl1pPr>
            <a:lvl2pPr marL="1612900" indent="-723900">
              <a:buBlip>
                <a:blip r:embed="rId6"/>
              </a:buBlip>
              <a:defRPr sz="3800"/>
            </a:lvl2pPr>
            <a:lvl3pPr marL="2362200" indent="-711200">
              <a:buBlip>
                <a:blip r:embed="rId7"/>
              </a:buBlip>
              <a:defRPr sz="2800"/>
            </a:lvl3pPr>
            <a:lvl4pPr marL="2209800" indent="0">
              <a:buBlip>
                <a:blip r:embed="rId7"/>
              </a:buBlip>
              <a:defRPr sz="100" baseline="0"/>
            </a:lvl4pPr>
            <a:lvl5pPr marL="2946400" indent="0">
              <a:buBlip>
                <a:blip r:embed="rId7"/>
              </a:buBlip>
              <a:defRPr sz="100" baseline="0"/>
            </a:lvl5pPr>
          </a:lstStyle>
          <a:p>
            <a:r>
              <a:rPr dirty="0"/>
              <a:t>Body Level One</a:t>
            </a:r>
          </a:p>
          <a:p>
            <a:pPr lvl="1"/>
            <a:r>
              <a:rPr dirty="0"/>
              <a:t>Body Level Two</a:t>
            </a:r>
          </a:p>
          <a:p>
            <a:pPr lvl="2"/>
            <a:r>
              <a:rPr dirty="0"/>
              <a:t>Body Level Three</a:t>
            </a:r>
          </a:p>
          <a:p>
            <a:pPr lvl="3">
              <a:defRPr baseline="0"/>
            </a:pPr>
            <a:r>
              <a:rPr baseline="0" dirty="0"/>
              <a:t>Body Level Four</a:t>
            </a:r>
          </a:p>
          <a:p>
            <a:pPr lvl="4">
              <a:defRPr baseline="0"/>
            </a:pPr>
            <a:r>
              <a:rPr baseline="0" dirty="0"/>
              <a:t>Body Level Five</a:t>
            </a:r>
          </a:p>
        </p:txBody>
      </p:sp>
      <p:sp>
        <p:nvSpPr>
          <p:cNvPr id="3" name="Slide Number"/>
          <p:cNvSpPr txBox="1">
            <a:spLocks noGrp="1"/>
          </p:cNvSpPr>
          <p:nvPr>
            <p:ph type="sldNum" sz="quarter" idx="2"/>
          </p:nvPr>
        </p:nvSpPr>
        <p:spPr>
          <a:xfrm>
            <a:off x="20740578" y="12139080"/>
            <a:ext cx="396554" cy="431801"/>
          </a:xfrm>
          <a:prstGeom prst="rect">
            <a:avLst/>
          </a:prstGeom>
          <a:ln w="3175">
            <a:miter lim="400000"/>
          </a:ln>
        </p:spPr>
        <p:txBody>
          <a:bodyPr wrap="none" lIns="44450" tIns="44450" rIns="44450" bIns="44450">
            <a:spAutoFit/>
          </a:bodyPr>
          <a:lstStyle>
            <a:lvl1pPr>
              <a:defRPr sz="2200">
                <a:latin typeface="Gill Sans SemiBold"/>
                <a:ea typeface="Gill Sans SemiBold"/>
                <a:cs typeface="Gill Sans SemiBold"/>
                <a:sym typeface="Gill Sans SemiBold"/>
              </a:defRPr>
            </a:lvl1pPr>
          </a:lstStyle>
          <a:p>
            <a:fld id="{86CB4B4D-7CA3-9044-876B-883B54F8677D}" type="slidenum">
              <a:rPr/>
              <a:t>‹#›</a:t>
            </a:fld>
            <a:endParaRPr/>
          </a:p>
        </p:txBody>
      </p:sp>
      <p:sp>
        <p:nvSpPr>
          <p:cNvPr id="4" name="Title Text"/>
          <p:cNvSpPr txBox="1">
            <a:spLocks noGrp="1"/>
          </p:cNvSpPr>
          <p:nvPr>
            <p:ph type="title"/>
          </p:nvPr>
        </p:nvSpPr>
        <p:spPr>
          <a:xfrm>
            <a:off x="555625" y="-1873"/>
            <a:ext cx="20224750" cy="1778963"/>
          </a:xfrm>
          <a:prstGeom prst="rect">
            <a:avLst/>
          </a:prstGeom>
          <a:ln w="3175">
            <a:miter lim="400000"/>
          </a:ln>
        </p:spPr>
        <p:txBody>
          <a:bodyPr lIns="44450" tIns="44450" rIns="44450" bIns="44450" anchor="ctr">
            <a:normAutofit/>
          </a:bodyPr>
          <a:lstStyle/>
          <a:p>
            <a:r>
              <a:rPr dirty="0"/>
              <a:t>Title Text</a:t>
            </a:r>
          </a:p>
        </p:txBody>
      </p:sp>
    </p:spTree>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Lst>
  <p:transition spd="med"/>
  <p:hf hdr="0" ftr="0" dt="0"/>
  <p:txStyles>
    <p:titleStyle>
      <a:lvl1pPr marL="0" marR="0" indent="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1pPr>
      <a:lvl2pPr marL="0" marR="0" indent="228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2pPr>
      <a:lvl3pPr marL="0" marR="0" indent="457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3pPr>
      <a:lvl4pPr marL="0" marR="0" indent="685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4pPr>
      <a:lvl5pPr marL="0" marR="0" indent="9144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5pPr>
      <a:lvl6pPr marL="0" marR="0" indent="11430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6pPr>
      <a:lvl7pPr marL="0" marR="0" indent="1371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7pPr>
      <a:lvl8pPr marL="0" marR="0" indent="1600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8pPr>
      <a:lvl9pPr marL="0" marR="0" indent="1828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9pPr>
    </p:titleStyle>
    <p:bodyStyle>
      <a:lvl1pPr marL="853440" marR="0" indent="-853440" algn="l" defTabSz="825500" eaLnBrk="1" latinLnBrk="0" hangingPunct="1">
        <a:lnSpc>
          <a:spcPct val="100000"/>
        </a:lnSpc>
        <a:spcBef>
          <a:spcPts val="1200"/>
        </a:spcBef>
        <a:spcAft>
          <a:spcPts val="0"/>
        </a:spcAft>
        <a:buClrTx/>
        <a:buSzPct val="80000"/>
        <a:buFontTx/>
        <a:buBlip>
          <a:blip r:embed="rId5"/>
        </a:buBlip>
        <a:defRPr sz="4800" b="0" i="0" u="none" strike="noStrike" cap="none" spc="0" baseline="0">
          <a:solidFill>
            <a:srgbClr val="535353"/>
          </a:solidFill>
          <a:uFillTx/>
          <a:latin typeface="+mn-lt"/>
          <a:ea typeface="+mn-ea"/>
          <a:cs typeface="+mn-cs"/>
          <a:sym typeface="Gill Sans"/>
        </a:defRPr>
      </a:lvl1pPr>
      <a:lvl2pPr marL="1803400" marR="0" indent="-9144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2pPr>
      <a:lvl3pPr marL="2870200" marR="0" indent="-12192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3pPr>
      <a:lvl4pPr marL="3646170" marR="0" indent="-143637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4pPr>
      <a:lvl5pPr marL="5819140" marR="0" indent="-287274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5pPr>
      <a:lvl6pPr marL="42354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6pPr>
      <a:lvl7pPr marL="49720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7pPr>
      <a:lvl8pPr marL="57086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8pPr>
      <a:lvl9pPr marL="64452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9pPr>
    </p:bodyStyle>
    <p:other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619630" y="1800682"/>
            <a:ext cx="19922031" cy="10518348"/>
          </a:xfrm>
          <a:prstGeom prst="rect">
            <a:avLst/>
          </a:prstGeom>
          <a:ln w="3175">
            <a:miter lim="400000"/>
          </a:ln>
        </p:spPr>
        <p:txBody>
          <a:bodyPr lIns="44450" tIns="44450" rIns="44450" bIns="44450">
            <a:normAutofit/>
          </a:bodyPr>
          <a:lstStyle>
            <a:lvl1pPr>
              <a:buBlip>
                <a:blip r:embed="rId5"/>
              </a:buBlip>
            </a:lvl1pPr>
            <a:lvl2pPr marL="1612900" indent="-723900">
              <a:buBlip>
                <a:blip r:embed="rId6"/>
              </a:buBlip>
              <a:defRPr sz="3800"/>
            </a:lvl2pPr>
            <a:lvl3pPr marL="2362200" indent="-711200">
              <a:buBlip>
                <a:blip r:embed="rId7"/>
              </a:buBlip>
              <a:defRPr sz="2800"/>
            </a:lvl3pPr>
            <a:lvl4pPr marL="2209800" indent="0">
              <a:buBlip>
                <a:blip r:embed="rId7"/>
              </a:buBlip>
              <a:defRPr sz="100" baseline="0"/>
            </a:lvl4pPr>
            <a:lvl5pPr marL="2946400" indent="0">
              <a:buBlip>
                <a:blip r:embed="rId7"/>
              </a:buBlip>
              <a:defRPr sz="100" baseline="0"/>
            </a:lvl5pPr>
          </a:lstStyle>
          <a:p>
            <a:r>
              <a:rPr dirty="0"/>
              <a:t>Body Level One</a:t>
            </a:r>
          </a:p>
          <a:p>
            <a:pPr lvl="1"/>
            <a:r>
              <a:rPr dirty="0"/>
              <a:t>Body Level Two</a:t>
            </a:r>
          </a:p>
          <a:p>
            <a:pPr lvl="2"/>
            <a:r>
              <a:rPr dirty="0"/>
              <a:t>Body Level Three</a:t>
            </a:r>
          </a:p>
          <a:p>
            <a:pPr lvl="3">
              <a:defRPr baseline="0"/>
            </a:pPr>
            <a:r>
              <a:rPr baseline="0" dirty="0"/>
              <a:t>Body Level Four</a:t>
            </a:r>
          </a:p>
          <a:p>
            <a:pPr lvl="4">
              <a:defRPr baseline="0"/>
            </a:pPr>
            <a:r>
              <a:rPr baseline="0" dirty="0"/>
              <a:t>Body Level Five</a:t>
            </a:r>
          </a:p>
        </p:txBody>
      </p:sp>
      <p:sp>
        <p:nvSpPr>
          <p:cNvPr id="3" name="Slide Number"/>
          <p:cNvSpPr txBox="1">
            <a:spLocks noGrp="1"/>
          </p:cNvSpPr>
          <p:nvPr>
            <p:ph type="sldNum" sz="quarter" idx="2"/>
          </p:nvPr>
        </p:nvSpPr>
        <p:spPr>
          <a:xfrm>
            <a:off x="20740578" y="12139080"/>
            <a:ext cx="396554" cy="431801"/>
          </a:xfrm>
          <a:prstGeom prst="rect">
            <a:avLst/>
          </a:prstGeom>
          <a:ln w="3175">
            <a:miter lim="400000"/>
          </a:ln>
        </p:spPr>
        <p:txBody>
          <a:bodyPr wrap="none" lIns="44450" tIns="44450" rIns="44450" bIns="44450">
            <a:spAutoFit/>
          </a:bodyPr>
          <a:lstStyle>
            <a:lvl1pPr>
              <a:defRPr sz="2200">
                <a:latin typeface="Gill Sans SemiBold"/>
                <a:ea typeface="Gill Sans SemiBold"/>
                <a:cs typeface="Gill Sans SemiBold"/>
                <a:sym typeface="Gill Sans SemiBold"/>
              </a:defRPr>
            </a:lvl1pPr>
          </a:lstStyle>
          <a:p>
            <a:fld id="{86CB4B4D-7CA3-9044-876B-883B54F8677D}" type="slidenum">
              <a:rPr/>
              <a:t>‹#›</a:t>
            </a:fld>
            <a:endParaRPr/>
          </a:p>
        </p:txBody>
      </p:sp>
      <p:sp>
        <p:nvSpPr>
          <p:cNvPr id="4" name="Title Text"/>
          <p:cNvSpPr txBox="1">
            <a:spLocks noGrp="1"/>
          </p:cNvSpPr>
          <p:nvPr>
            <p:ph type="title"/>
          </p:nvPr>
        </p:nvSpPr>
        <p:spPr>
          <a:xfrm>
            <a:off x="555625" y="-1873"/>
            <a:ext cx="20224750" cy="1778963"/>
          </a:xfrm>
          <a:prstGeom prst="rect">
            <a:avLst/>
          </a:prstGeom>
          <a:ln w="3175">
            <a:miter lim="400000"/>
          </a:ln>
        </p:spPr>
        <p:txBody>
          <a:bodyPr lIns="44450" tIns="44450" rIns="44450" bIns="44450" anchor="ctr">
            <a:normAutofit/>
          </a:bodyPr>
          <a:lstStyle/>
          <a:p>
            <a:r>
              <a:rPr dirty="0"/>
              <a:t>Title Text</a:t>
            </a:r>
          </a:p>
        </p:txBody>
      </p:sp>
    </p:spTree>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Lst>
  <p:transition spd="med"/>
  <p:hf hdr="0" ftr="0" dt="0"/>
  <p:txStyles>
    <p:titleStyle>
      <a:lvl1pPr marL="0" marR="0" indent="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1pPr>
      <a:lvl2pPr marL="0" marR="0" indent="228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2pPr>
      <a:lvl3pPr marL="0" marR="0" indent="457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3pPr>
      <a:lvl4pPr marL="0" marR="0" indent="685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4pPr>
      <a:lvl5pPr marL="0" marR="0" indent="9144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5pPr>
      <a:lvl6pPr marL="0" marR="0" indent="11430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6pPr>
      <a:lvl7pPr marL="0" marR="0" indent="1371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7pPr>
      <a:lvl8pPr marL="0" marR="0" indent="1600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8pPr>
      <a:lvl9pPr marL="0" marR="0" indent="1828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9pPr>
    </p:titleStyle>
    <p:bodyStyle>
      <a:lvl1pPr marL="853440" marR="0" indent="-853440" algn="l" defTabSz="825500" eaLnBrk="1" latinLnBrk="0" hangingPunct="1">
        <a:lnSpc>
          <a:spcPct val="100000"/>
        </a:lnSpc>
        <a:spcBef>
          <a:spcPts val="1200"/>
        </a:spcBef>
        <a:spcAft>
          <a:spcPts val="0"/>
        </a:spcAft>
        <a:buClrTx/>
        <a:buSzPct val="80000"/>
        <a:buFontTx/>
        <a:buBlip>
          <a:blip r:embed="rId5"/>
        </a:buBlip>
        <a:defRPr sz="4800" b="0" i="0" u="none" strike="noStrike" cap="none" spc="0" baseline="0">
          <a:solidFill>
            <a:srgbClr val="535353"/>
          </a:solidFill>
          <a:uFillTx/>
          <a:latin typeface="+mn-lt"/>
          <a:ea typeface="+mn-ea"/>
          <a:cs typeface="+mn-cs"/>
          <a:sym typeface="Gill Sans"/>
        </a:defRPr>
      </a:lvl1pPr>
      <a:lvl2pPr marL="1803400" marR="0" indent="-9144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2pPr>
      <a:lvl3pPr marL="2870200" marR="0" indent="-12192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3pPr>
      <a:lvl4pPr marL="3646170" marR="0" indent="-143637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4pPr>
      <a:lvl5pPr marL="5819140" marR="0" indent="-287274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5pPr>
      <a:lvl6pPr marL="42354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6pPr>
      <a:lvl7pPr marL="49720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7pPr>
      <a:lvl8pPr marL="57086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8pPr>
      <a:lvl9pPr marL="64452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9pPr>
    </p:bodyStyle>
    <p:other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619630" y="1800682"/>
            <a:ext cx="19922031" cy="10518348"/>
          </a:xfrm>
          <a:prstGeom prst="rect">
            <a:avLst/>
          </a:prstGeom>
          <a:ln w="3175">
            <a:miter lim="400000"/>
          </a:ln>
        </p:spPr>
        <p:txBody>
          <a:bodyPr lIns="44450" tIns="44450" rIns="44450" bIns="44450">
            <a:normAutofit/>
          </a:bodyPr>
          <a:lstStyle>
            <a:lvl1pPr>
              <a:buBlip>
                <a:blip r:embed="rId5"/>
              </a:buBlip>
            </a:lvl1pPr>
            <a:lvl2pPr marL="1612900" indent="-723900">
              <a:buBlip>
                <a:blip r:embed="rId6"/>
              </a:buBlip>
              <a:defRPr sz="3800"/>
            </a:lvl2pPr>
            <a:lvl3pPr marL="2362200" indent="-711200">
              <a:buBlip>
                <a:blip r:embed="rId7"/>
              </a:buBlip>
              <a:defRPr sz="2800"/>
            </a:lvl3pPr>
            <a:lvl4pPr marL="2209800" indent="0">
              <a:buBlip>
                <a:blip r:embed="rId7"/>
              </a:buBlip>
              <a:defRPr sz="100" baseline="0"/>
            </a:lvl4pPr>
            <a:lvl5pPr marL="2946400" indent="0">
              <a:buBlip>
                <a:blip r:embed="rId7"/>
              </a:buBlip>
              <a:defRPr sz="100" baseline="0"/>
            </a:lvl5pPr>
          </a:lstStyle>
          <a:p>
            <a:r>
              <a:rPr dirty="0"/>
              <a:t>Body Level One</a:t>
            </a:r>
          </a:p>
          <a:p>
            <a:pPr lvl="1"/>
            <a:r>
              <a:rPr dirty="0"/>
              <a:t>Body Level Two</a:t>
            </a:r>
          </a:p>
          <a:p>
            <a:pPr lvl="2"/>
            <a:r>
              <a:rPr dirty="0"/>
              <a:t>Body Level Three</a:t>
            </a:r>
          </a:p>
          <a:p>
            <a:pPr lvl="3">
              <a:defRPr baseline="0"/>
            </a:pPr>
            <a:r>
              <a:rPr baseline="0" dirty="0"/>
              <a:t>Body Level Four</a:t>
            </a:r>
          </a:p>
          <a:p>
            <a:pPr lvl="4">
              <a:defRPr baseline="0"/>
            </a:pPr>
            <a:r>
              <a:rPr baseline="0" dirty="0"/>
              <a:t>Body Level Five</a:t>
            </a:r>
          </a:p>
        </p:txBody>
      </p:sp>
      <p:sp>
        <p:nvSpPr>
          <p:cNvPr id="3" name="Slide Number"/>
          <p:cNvSpPr txBox="1">
            <a:spLocks noGrp="1"/>
          </p:cNvSpPr>
          <p:nvPr>
            <p:ph type="sldNum" sz="quarter" idx="2"/>
          </p:nvPr>
        </p:nvSpPr>
        <p:spPr>
          <a:xfrm>
            <a:off x="20740578" y="12139080"/>
            <a:ext cx="396554" cy="431801"/>
          </a:xfrm>
          <a:prstGeom prst="rect">
            <a:avLst/>
          </a:prstGeom>
          <a:ln w="3175">
            <a:miter lim="400000"/>
          </a:ln>
        </p:spPr>
        <p:txBody>
          <a:bodyPr wrap="none" lIns="44450" tIns="44450" rIns="44450" bIns="44450">
            <a:spAutoFit/>
          </a:bodyPr>
          <a:lstStyle>
            <a:lvl1pPr>
              <a:defRPr sz="2200">
                <a:latin typeface="Gill Sans SemiBold"/>
                <a:ea typeface="Gill Sans SemiBold"/>
                <a:cs typeface="Gill Sans SemiBold"/>
                <a:sym typeface="Gill Sans SemiBold"/>
              </a:defRPr>
            </a:lvl1pPr>
          </a:lstStyle>
          <a:p>
            <a:fld id="{86CB4B4D-7CA3-9044-876B-883B54F8677D}" type="slidenum">
              <a:rPr/>
              <a:t>‹#›</a:t>
            </a:fld>
            <a:endParaRPr/>
          </a:p>
        </p:txBody>
      </p:sp>
      <p:sp>
        <p:nvSpPr>
          <p:cNvPr id="4" name="Title Text"/>
          <p:cNvSpPr txBox="1">
            <a:spLocks noGrp="1"/>
          </p:cNvSpPr>
          <p:nvPr>
            <p:ph type="title"/>
          </p:nvPr>
        </p:nvSpPr>
        <p:spPr>
          <a:xfrm>
            <a:off x="555625" y="-1873"/>
            <a:ext cx="20224750" cy="1778963"/>
          </a:xfrm>
          <a:prstGeom prst="rect">
            <a:avLst/>
          </a:prstGeom>
          <a:ln w="3175">
            <a:miter lim="400000"/>
          </a:ln>
        </p:spPr>
        <p:txBody>
          <a:bodyPr lIns="44450" tIns="44450" rIns="44450" bIns="44450" anchor="ctr">
            <a:normAutofit/>
          </a:bodyPr>
          <a:lstStyle/>
          <a:p>
            <a:r>
              <a:rPr dirty="0"/>
              <a:t>Title Text</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ransition spd="med"/>
  <p:hf hdr="0" ftr="0" dt="0"/>
  <p:txStyles>
    <p:titleStyle>
      <a:lvl1pPr marL="0" marR="0" indent="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1pPr>
      <a:lvl2pPr marL="0" marR="0" indent="228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2pPr>
      <a:lvl3pPr marL="0" marR="0" indent="457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3pPr>
      <a:lvl4pPr marL="0" marR="0" indent="685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4pPr>
      <a:lvl5pPr marL="0" marR="0" indent="9144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5pPr>
      <a:lvl6pPr marL="0" marR="0" indent="11430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6pPr>
      <a:lvl7pPr marL="0" marR="0" indent="1371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7pPr>
      <a:lvl8pPr marL="0" marR="0" indent="1600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8pPr>
      <a:lvl9pPr marL="0" marR="0" indent="1828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9pPr>
    </p:titleStyle>
    <p:bodyStyle>
      <a:lvl1pPr marL="853440" marR="0" indent="-853440" algn="l" defTabSz="825500" eaLnBrk="1" latinLnBrk="0" hangingPunct="1">
        <a:lnSpc>
          <a:spcPct val="100000"/>
        </a:lnSpc>
        <a:spcBef>
          <a:spcPts val="1200"/>
        </a:spcBef>
        <a:spcAft>
          <a:spcPts val="0"/>
        </a:spcAft>
        <a:buClrTx/>
        <a:buSzPct val="80000"/>
        <a:buFontTx/>
        <a:buBlip>
          <a:blip r:embed="rId5"/>
        </a:buBlip>
        <a:defRPr sz="4800" b="0" i="0" u="none" strike="noStrike" cap="none" spc="0" baseline="0">
          <a:solidFill>
            <a:srgbClr val="535353"/>
          </a:solidFill>
          <a:uFillTx/>
          <a:latin typeface="+mn-lt"/>
          <a:ea typeface="+mn-ea"/>
          <a:cs typeface="+mn-cs"/>
          <a:sym typeface="Gill Sans"/>
        </a:defRPr>
      </a:lvl1pPr>
      <a:lvl2pPr marL="1803400" marR="0" indent="-9144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2pPr>
      <a:lvl3pPr marL="2870200" marR="0" indent="-12192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3pPr>
      <a:lvl4pPr marL="3646170" marR="0" indent="-143637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4pPr>
      <a:lvl5pPr marL="5819140" marR="0" indent="-287274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5pPr>
      <a:lvl6pPr marL="42354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6pPr>
      <a:lvl7pPr marL="49720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7pPr>
      <a:lvl8pPr marL="57086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8pPr>
      <a:lvl9pPr marL="64452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9pPr>
    </p:bodyStyle>
    <p:other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619630" y="1800682"/>
            <a:ext cx="19922031" cy="10518348"/>
          </a:xfrm>
          <a:prstGeom prst="rect">
            <a:avLst/>
          </a:prstGeom>
          <a:ln w="3175">
            <a:miter lim="400000"/>
          </a:ln>
        </p:spPr>
        <p:txBody>
          <a:bodyPr lIns="44450" tIns="44450" rIns="44450" bIns="44450">
            <a:normAutofit/>
          </a:bodyPr>
          <a:lstStyle>
            <a:lvl1pPr>
              <a:buBlip>
                <a:blip r:embed="rId5"/>
              </a:buBlip>
            </a:lvl1pPr>
            <a:lvl2pPr marL="1612900" indent="-723900">
              <a:buBlip>
                <a:blip r:embed="rId6"/>
              </a:buBlip>
              <a:defRPr sz="3800"/>
            </a:lvl2pPr>
            <a:lvl3pPr marL="2362200" indent="-711200">
              <a:buBlip>
                <a:blip r:embed="rId7"/>
              </a:buBlip>
              <a:defRPr sz="2800"/>
            </a:lvl3pPr>
            <a:lvl4pPr marL="2209800" indent="0">
              <a:buBlip>
                <a:blip r:embed="rId7"/>
              </a:buBlip>
              <a:defRPr sz="100" baseline="0"/>
            </a:lvl4pPr>
            <a:lvl5pPr marL="2946400" indent="0">
              <a:buBlip>
                <a:blip r:embed="rId7"/>
              </a:buBlip>
              <a:defRPr sz="100" baseline="0"/>
            </a:lvl5pPr>
          </a:lstStyle>
          <a:p>
            <a:r>
              <a:rPr dirty="0"/>
              <a:t>Body Level One</a:t>
            </a:r>
          </a:p>
          <a:p>
            <a:pPr lvl="1"/>
            <a:r>
              <a:rPr dirty="0"/>
              <a:t>Body Level Two</a:t>
            </a:r>
          </a:p>
          <a:p>
            <a:pPr lvl="2"/>
            <a:r>
              <a:rPr dirty="0"/>
              <a:t>Body Level Three</a:t>
            </a:r>
          </a:p>
          <a:p>
            <a:pPr lvl="3">
              <a:defRPr baseline="0"/>
            </a:pPr>
            <a:r>
              <a:rPr baseline="0" dirty="0"/>
              <a:t>Body Level Four</a:t>
            </a:r>
          </a:p>
          <a:p>
            <a:pPr lvl="4">
              <a:defRPr baseline="0"/>
            </a:pPr>
            <a:r>
              <a:rPr baseline="0" dirty="0"/>
              <a:t>Body Level Five</a:t>
            </a:r>
          </a:p>
        </p:txBody>
      </p:sp>
      <p:sp>
        <p:nvSpPr>
          <p:cNvPr id="3" name="Slide Number"/>
          <p:cNvSpPr txBox="1">
            <a:spLocks noGrp="1"/>
          </p:cNvSpPr>
          <p:nvPr>
            <p:ph type="sldNum" sz="quarter" idx="2"/>
          </p:nvPr>
        </p:nvSpPr>
        <p:spPr>
          <a:xfrm>
            <a:off x="20740578" y="12139080"/>
            <a:ext cx="396554" cy="431801"/>
          </a:xfrm>
          <a:prstGeom prst="rect">
            <a:avLst/>
          </a:prstGeom>
          <a:ln w="3175">
            <a:miter lim="400000"/>
          </a:ln>
        </p:spPr>
        <p:txBody>
          <a:bodyPr wrap="none" lIns="44450" tIns="44450" rIns="44450" bIns="44450">
            <a:spAutoFit/>
          </a:bodyPr>
          <a:lstStyle>
            <a:lvl1pPr>
              <a:defRPr sz="2200">
                <a:latin typeface="Gill Sans SemiBold"/>
                <a:ea typeface="Gill Sans SemiBold"/>
                <a:cs typeface="Gill Sans SemiBold"/>
                <a:sym typeface="Gill Sans SemiBold"/>
              </a:defRPr>
            </a:lvl1pPr>
          </a:lstStyle>
          <a:p>
            <a:fld id="{86CB4B4D-7CA3-9044-876B-883B54F8677D}" type="slidenum">
              <a:rPr/>
              <a:t>‹#›</a:t>
            </a:fld>
            <a:endParaRPr/>
          </a:p>
        </p:txBody>
      </p:sp>
      <p:sp>
        <p:nvSpPr>
          <p:cNvPr id="4" name="Title Text"/>
          <p:cNvSpPr txBox="1">
            <a:spLocks noGrp="1"/>
          </p:cNvSpPr>
          <p:nvPr>
            <p:ph type="title"/>
          </p:nvPr>
        </p:nvSpPr>
        <p:spPr>
          <a:xfrm>
            <a:off x="555625" y="-1873"/>
            <a:ext cx="20224750" cy="1778963"/>
          </a:xfrm>
          <a:prstGeom prst="rect">
            <a:avLst/>
          </a:prstGeom>
          <a:ln w="3175">
            <a:miter lim="400000"/>
          </a:ln>
        </p:spPr>
        <p:txBody>
          <a:bodyPr lIns="44450" tIns="44450" rIns="44450" bIns="44450" anchor="ctr">
            <a:normAutofit/>
          </a:bodyPr>
          <a:lstStyle/>
          <a:p>
            <a:r>
              <a:rPr dirty="0"/>
              <a:t>Title Text</a:t>
            </a:r>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Lst>
  <p:transition spd="med"/>
  <p:hf hdr="0" ftr="0" dt="0"/>
  <p:txStyles>
    <p:titleStyle>
      <a:lvl1pPr marL="0" marR="0" indent="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1pPr>
      <a:lvl2pPr marL="0" marR="0" indent="228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2pPr>
      <a:lvl3pPr marL="0" marR="0" indent="457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3pPr>
      <a:lvl4pPr marL="0" marR="0" indent="685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4pPr>
      <a:lvl5pPr marL="0" marR="0" indent="9144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5pPr>
      <a:lvl6pPr marL="0" marR="0" indent="11430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6pPr>
      <a:lvl7pPr marL="0" marR="0" indent="1371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7pPr>
      <a:lvl8pPr marL="0" marR="0" indent="1600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8pPr>
      <a:lvl9pPr marL="0" marR="0" indent="1828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9pPr>
    </p:titleStyle>
    <p:bodyStyle>
      <a:lvl1pPr marL="853440" marR="0" indent="-853440" algn="l" defTabSz="825500" eaLnBrk="1" latinLnBrk="0" hangingPunct="1">
        <a:lnSpc>
          <a:spcPct val="100000"/>
        </a:lnSpc>
        <a:spcBef>
          <a:spcPts val="1200"/>
        </a:spcBef>
        <a:spcAft>
          <a:spcPts val="0"/>
        </a:spcAft>
        <a:buClrTx/>
        <a:buSzPct val="80000"/>
        <a:buFontTx/>
        <a:buBlip>
          <a:blip r:embed="rId5"/>
        </a:buBlip>
        <a:defRPr sz="4800" b="0" i="0" u="none" strike="noStrike" cap="none" spc="0" baseline="0">
          <a:solidFill>
            <a:srgbClr val="535353"/>
          </a:solidFill>
          <a:uFillTx/>
          <a:latin typeface="+mn-lt"/>
          <a:ea typeface="+mn-ea"/>
          <a:cs typeface="+mn-cs"/>
          <a:sym typeface="Gill Sans"/>
        </a:defRPr>
      </a:lvl1pPr>
      <a:lvl2pPr marL="1803400" marR="0" indent="-9144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2pPr>
      <a:lvl3pPr marL="2870200" marR="0" indent="-12192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3pPr>
      <a:lvl4pPr marL="3646170" marR="0" indent="-143637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4pPr>
      <a:lvl5pPr marL="5819140" marR="0" indent="-287274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5pPr>
      <a:lvl6pPr marL="42354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6pPr>
      <a:lvl7pPr marL="49720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7pPr>
      <a:lvl8pPr marL="57086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8pPr>
      <a:lvl9pPr marL="64452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9pPr>
    </p:bodyStyle>
    <p:other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619630" y="1800682"/>
            <a:ext cx="19922031" cy="10518348"/>
          </a:xfrm>
          <a:prstGeom prst="rect">
            <a:avLst/>
          </a:prstGeom>
          <a:ln w="3175">
            <a:miter lim="400000"/>
          </a:ln>
        </p:spPr>
        <p:txBody>
          <a:bodyPr lIns="44450" tIns="44450" rIns="44450" bIns="44450">
            <a:normAutofit/>
          </a:bodyPr>
          <a:lstStyle>
            <a:lvl1pPr>
              <a:buBlip>
                <a:blip r:embed="rId5"/>
              </a:buBlip>
            </a:lvl1pPr>
            <a:lvl2pPr marL="1612900" indent="-723900">
              <a:buBlip>
                <a:blip r:embed="rId6"/>
              </a:buBlip>
              <a:defRPr sz="3800"/>
            </a:lvl2pPr>
            <a:lvl3pPr marL="2362200" indent="-711200">
              <a:buBlip>
                <a:blip r:embed="rId7"/>
              </a:buBlip>
              <a:defRPr sz="2800"/>
            </a:lvl3pPr>
            <a:lvl4pPr marL="2209800" indent="0">
              <a:buBlip>
                <a:blip r:embed="rId7"/>
              </a:buBlip>
              <a:defRPr sz="100" baseline="0"/>
            </a:lvl4pPr>
            <a:lvl5pPr marL="2946400" indent="0">
              <a:buBlip>
                <a:blip r:embed="rId7"/>
              </a:buBlip>
              <a:defRPr sz="100" baseline="0"/>
            </a:lvl5pPr>
          </a:lstStyle>
          <a:p>
            <a:r>
              <a:rPr dirty="0"/>
              <a:t>Body Level One</a:t>
            </a:r>
          </a:p>
          <a:p>
            <a:pPr lvl="1"/>
            <a:r>
              <a:rPr dirty="0"/>
              <a:t>Body Level Two</a:t>
            </a:r>
          </a:p>
          <a:p>
            <a:pPr lvl="2"/>
            <a:r>
              <a:rPr dirty="0"/>
              <a:t>Body Level Three</a:t>
            </a:r>
          </a:p>
          <a:p>
            <a:pPr lvl="3">
              <a:defRPr baseline="0"/>
            </a:pPr>
            <a:r>
              <a:rPr baseline="0" dirty="0"/>
              <a:t>Body Level Four</a:t>
            </a:r>
          </a:p>
          <a:p>
            <a:pPr lvl="4">
              <a:defRPr baseline="0"/>
            </a:pPr>
            <a:r>
              <a:rPr baseline="0" dirty="0"/>
              <a:t>Body Level Five</a:t>
            </a:r>
          </a:p>
        </p:txBody>
      </p:sp>
      <p:sp>
        <p:nvSpPr>
          <p:cNvPr id="3" name="Slide Number"/>
          <p:cNvSpPr txBox="1">
            <a:spLocks noGrp="1"/>
          </p:cNvSpPr>
          <p:nvPr>
            <p:ph type="sldNum" sz="quarter" idx="2"/>
          </p:nvPr>
        </p:nvSpPr>
        <p:spPr>
          <a:xfrm>
            <a:off x="20740578" y="12139080"/>
            <a:ext cx="396554" cy="431801"/>
          </a:xfrm>
          <a:prstGeom prst="rect">
            <a:avLst/>
          </a:prstGeom>
          <a:ln w="3175">
            <a:miter lim="400000"/>
          </a:ln>
        </p:spPr>
        <p:txBody>
          <a:bodyPr wrap="none" lIns="44450" tIns="44450" rIns="44450" bIns="44450">
            <a:spAutoFit/>
          </a:bodyPr>
          <a:lstStyle>
            <a:lvl1pPr>
              <a:defRPr sz="2200">
                <a:latin typeface="Gill Sans SemiBold"/>
                <a:ea typeface="Gill Sans SemiBold"/>
                <a:cs typeface="Gill Sans SemiBold"/>
                <a:sym typeface="Gill Sans SemiBold"/>
              </a:defRPr>
            </a:lvl1pPr>
          </a:lstStyle>
          <a:p>
            <a:fld id="{86CB4B4D-7CA3-9044-876B-883B54F8677D}" type="slidenum">
              <a:rPr/>
              <a:t>‹#›</a:t>
            </a:fld>
            <a:endParaRPr/>
          </a:p>
        </p:txBody>
      </p:sp>
      <p:sp>
        <p:nvSpPr>
          <p:cNvPr id="4" name="Title Text"/>
          <p:cNvSpPr txBox="1">
            <a:spLocks noGrp="1"/>
          </p:cNvSpPr>
          <p:nvPr>
            <p:ph type="title"/>
          </p:nvPr>
        </p:nvSpPr>
        <p:spPr>
          <a:xfrm>
            <a:off x="555625" y="-1873"/>
            <a:ext cx="20224750" cy="1778963"/>
          </a:xfrm>
          <a:prstGeom prst="rect">
            <a:avLst/>
          </a:prstGeom>
          <a:ln w="3175">
            <a:miter lim="400000"/>
          </a:ln>
        </p:spPr>
        <p:txBody>
          <a:bodyPr lIns="44450" tIns="44450" rIns="44450" bIns="44450" anchor="ctr">
            <a:normAutofit/>
          </a:bodyPr>
          <a:lstStyle/>
          <a:p>
            <a:r>
              <a:rPr dirty="0"/>
              <a:t>Title Text</a:t>
            </a:r>
          </a:p>
        </p:txBody>
      </p:sp>
    </p:spTree>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Lst>
  <p:transition spd="med"/>
  <p:hf hdr="0" ftr="0" dt="0"/>
  <p:txStyles>
    <p:titleStyle>
      <a:lvl1pPr marL="0" marR="0" indent="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1pPr>
      <a:lvl2pPr marL="0" marR="0" indent="228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2pPr>
      <a:lvl3pPr marL="0" marR="0" indent="457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3pPr>
      <a:lvl4pPr marL="0" marR="0" indent="685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4pPr>
      <a:lvl5pPr marL="0" marR="0" indent="9144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5pPr>
      <a:lvl6pPr marL="0" marR="0" indent="11430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6pPr>
      <a:lvl7pPr marL="0" marR="0" indent="1371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7pPr>
      <a:lvl8pPr marL="0" marR="0" indent="1600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8pPr>
      <a:lvl9pPr marL="0" marR="0" indent="1828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9pPr>
    </p:titleStyle>
    <p:bodyStyle>
      <a:lvl1pPr marL="853440" marR="0" indent="-853440" algn="l" defTabSz="825500" eaLnBrk="1" latinLnBrk="0" hangingPunct="1">
        <a:lnSpc>
          <a:spcPct val="100000"/>
        </a:lnSpc>
        <a:spcBef>
          <a:spcPts val="1200"/>
        </a:spcBef>
        <a:spcAft>
          <a:spcPts val="0"/>
        </a:spcAft>
        <a:buClrTx/>
        <a:buSzPct val="80000"/>
        <a:buFontTx/>
        <a:buBlip>
          <a:blip r:embed="rId5"/>
        </a:buBlip>
        <a:defRPr sz="4800" b="0" i="0" u="none" strike="noStrike" cap="none" spc="0" baseline="0">
          <a:solidFill>
            <a:srgbClr val="535353"/>
          </a:solidFill>
          <a:uFillTx/>
          <a:latin typeface="+mn-lt"/>
          <a:ea typeface="+mn-ea"/>
          <a:cs typeface="+mn-cs"/>
          <a:sym typeface="Gill Sans"/>
        </a:defRPr>
      </a:lvl1pPr>
      <a:lvl2pPr marL="1803400" marR="0" indent="-9144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2pPr>
      <a:lvl3pPr marL="2870200" marR="0" indent="-12192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3pPr>
      <a:lvl4pPr marL="3646170" marR="0" indent="-143637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4pPr>
      <a:lvl5pPr marL="5819140" marR="0" indent="-287274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5pPr>
      <a:lvl6pPr marL="42354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6pPr>
      <a:lvl7pPr marL="49720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7pPr>
      <a:lvl8pPr marL="57086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8pPr>
      <a:lvl9pPr marL="64452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9pPr>
    </p:bodyStyle>
    <p:other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619630" y="1800682"/>
            <a:ext cx="19922031" cy="10518348"/>
          </a:xfrm>
          <a:prstGeom prst="rect">
            <a:avLst/>
          </a:prstGeom>
          <a:ln w="3175">
            <a:miter lim="400000"/>
          </a:ln>
        </p:spPr>
        <p:txBody>
          <a:bodyPr lIns="44450" tIns="44450" rIns="44450" bIns="44450">
            <a:normAutofit/>
          </a:bodyPr>
          <a:lstStyle>
            <a:lvl1pPr>
              <a:buBlip>
                <a:blip r:embed="rId5"/>
              </a:buBlip>
            </a:lvl1pPr>
            <a:lvl2pPr marL="1612900" indent="-723900">
              <a:buBlip>
                <a:blip r:embed="rId6"/>
              </a:buBlip>
              <a:defRPr sz="3800"/>
            </a:lvl2pPr>
            <a:lvl3pPr marL="2362200" indent="-711200">
              <a:buBlip>
                <a:blip r:embed="rId7"/>
              </a:buBlip>
              <a:defRPr sz="2800"/>
            </a:lvl3pPr>
            <a:lvl4pPr marL="2209800" indent="0">
              <a:buBlip>
                <a:blip r:embed="rId7"/>
              </a:buBlip>
              <a:defRPr sz="100" baseline="0"/>
            </a:lvl4pPr>
            <a:lvl5pPr marL="2946400" indent="0">
              <a:buBlip>
                <a:blip r:embed="rId7"/>
              </a:buBlip>
              <a:defRPr sz="100" baseline="0"/>
            </a:lvl5pPr>
          </a:lstStyle>
          <a:p>
            <a:r>
              <a:rPr dirty="0"/>
              <a:t>Body Level One</a:t>
            </a:r>
          </a:p>
          <a:p>
            <a:pPr lvl="1"/>
            <a:r>
              <a:rPr dirty="0"/>
              <a:t>Body Level Two</a:t>
            </a:r>
          </a:p>
          <a:p>
            <a:pPr lvl="2"/>
            <a:r>
              <a:rPr dirty="0"/>
              <a:t>Body Level Three</a:t>
            </a:r>
          </a:p>
          <a:p>
            <a:pPr lvl="3">
              <a:defRPr baseline="0"/>
            </a:pPr>
            <a:r>
              <a:rPr baseline="0" dirty="0"/>
              <a:t>Body Level Four</a:t>
            </a:r>
          </a:p>
          <a:p>
            <a:pPr lvl="4">
              <a:defRPr baseline="0"/>
            </a:pPr>
            <a:r>
              <a:rPr baseline="0" dirty="0"/>
              <a:t>Body Level Five</a:t>
            </a:r>
          </a:p>
        </p:txBody>
      </p:sp>
      <p:sp>
        <p:nvSpPr>
          <p:cNvPr id="3" name="Slide Number"/>
          <p:cNvSpPr txBox="1">
            <a:spLocks noGrp="1"/>
          </p:cNvSpPr>
          <p:nvPr>
            <p:ph type="sldNum" sz="quarter" idx="2"/>
          </p:nvPr>
        </p:nvSpPr>
        <p:spPr>
          <a:xfrm>
            <a:off x="20740578" y="12139080"/>
            <a:ext cx="396554" cy="431801"/>
          </a:xfrm>
          <a:prstGeom prst="rect">
            <a:avLst/>
          </a:prstGeom>
          <a:ln w="3175">
            <a:miter lim="400000"/>
          </a:ln>
        </p:spPr>
        <p:txBody>
          <a:bodyPr wrap="none" lIns="44450" tIns="44450" rIns="44450" bIns="44450">
            <a:spAutoFit/>
          </a:bodyPr>
          <a:lstStyle>
            <a:lvl1pPr>
              <a:defRPr sz="2200">
                <a:latin typeface="Gill Sans SemiBold"/>
                <a:ea typeface="Gill Sans SemiBold"/>
                <a:cs typeface="Gill Sans SemiBold"/>
                <a:sym typeface="Gill Sans SemiBold"/>
              </a:defRPr>
            </a:lvl1pPr>
          </a:lstStyle>
          <a:p>
            <a:fld id="{86CB4B4D-7CA3-9044-876B-883B54F8677D}" type="slidenum">
              <a:rPr/>
              <a:t>‹#›</a:t>
            </a:fld>
            <a:endParaRPr/>
          </a:p>
        </p:txBody>
      </p:sp>
      <p:sp>
        <p:nvSpPr>
          <p:cNvPr id="4" name="Title Text"/>
          <p:cNvSpPr txBox="1">
            <a:spLocks noGrp="1"/>
          </p:cNvSpPr>
          <p:nvPr>
            <p:ph type="title"/>
          </p:nvPr>
        </p:nvSpPr>
        <p:spPr>
          <a:xfrm>
            <a:off x="555625" y="-1873"/>
            <a:ext cx="20224750" cy="1778963"/>
          </a:xfrm>
          <a:prstGeom prst="rect">
            <a:avLst/>
          </a:prstGeom>
          <a:ln w="3175">
            <a:miter lim="400000"/>
          </a:ln>
        </p:spPr>
        <p:txBody>
          <a:bodyPr lIns="44450" tIns="44450" rIns="44450" bIns="44450" anchor="ctr">
            <a:normAutofit/>
          </a:bodyPr>
          <a:lstStyle/>
          <a:p>
            <a:r>
              <a:rPr dirty="0"/>
              <a:t>Title Text</a:t>
            </a:r>
          </a:p>
        </p:txBody>
      </p:sp>
    </p:spTree>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Lst>
  <p:transition spd="med"/>
  <p:hf hdr="0" ftr="0" dt="0"/>
  <p:txStyles>
    <p:titleStyle>
      <a:lvl1pPr marL="0" marR="0" indent="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1pPr>
      <a:lvl2pPr marL="0" marR="0" indent="228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2pPr>
      <a:lvl3pPr marL="0" marR="0" indent="457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3pPr>
      <a:lvl4pPr marL="0" marR="0" indent="685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4pPr>
      <a:lvl5pPr marL="0" marR="0" indent="9144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5pPr>
      <a:lvl6pPr marL="0" marR="0" indent="11430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6pPr>
      <a:lvl7pPr marL="0" marR="0" indent="1371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7pPr>
      <a:lvl8pPr marL="0" marR="0" indent="1600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8pPr>
      <a:lvl9pPr marL="0" marR="0" indent="1828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9pPr>
    </p:titleStyle>
    <p:bodyStyle>
      <a:lvl1pPr marL="853440" marR="0" indent="-853440" algn="l" defTabSz="825500" eaLnBrk="1" latinLnBrk="0" hangingPunct="1">
        <a:lnSpc>
          <a:spcPct val="100000"/>
        </a:lnSpc>
        <a:spcBef>
          <a:spcPts val="1200"/>
        </a:spcBef>
        <a:spcAft>
          <a:spcPts val="0"/>
        </a:spcAft>
        <a:buClrTx/>
        <a:buSzPct val="80000"/>
        <a:buFontTx/>
        <a:buBlip>
          <a:blip r:embed="rId5"/>
        </a:buBlip>
        <a:defRPr sz="4800" b="0" i="0" u="none" strike="noStrike" cap="none" spc="0" baseline="0">
          <a:solidFill>
            <a:srgbClr val="535353"/>
          </a:solidFill>
          <a:uFillTx/>
          <a:latin typeface="+mn-lt"/>
          <a:ea typeface="+mn-ea"/>
          <a:cs typeface="+mn-cs"/>
          <a:sym typeface="Gill Sans"/>
        </a:defRPr>
      </a:lvl1pPr>
      <a:lvl2pPr marL="1803400" marR="0" indent="-9144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2pPr>
      <a:lvl3pPr marL="2870200" marR="0" indent="-12192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3pPr>
      <a:lvl4pPr marL="3646170" marR="0" indent="-143637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4pPr>
      <a:lvl5pPr marL="5819140" marR="0" indent="-287274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5pPr>
      <a:lvl6pPr marL="42354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6pPr>
      <a:lvl7pPr marL="49720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7pPr>
      <a:lvl8pPr marL="57086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8pPr>
      <a:lvl9pPr marL="64452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9pPr>
    </p:bodyStyle>
    <p:other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619630" y="1800682"/>
            <a:ext cx="19922031" cy="10518348"/>
          </a:xfrm>
          <a:prstGeom prst="rect">
            <a:avLst/>
          </a:prstGeom>
          <a:ln w="3175">
            <a:miter lim="400000"/>
          </a:ln>
        </p:spPr>
        <p:txBody>
          <a:bodyPr lIns="44450" tIns="44450" rIns="44450" bIns="44450">
            <a:normAutofit/>
          </a:bodyPr>
          <a:lstStyle>
            <a:lvl1pPr>
              <a:buBlip>
                <a:blip r:embed="rId5"/>
              </a:buBlip>
            </a:lvl1pPr>
            <a:lvl2pPr marL="1612900" indent="-723900">
              <a:buBlip>
                <a:blip r:embed="rId6"/>
              </a:buBlip>
              <a:defRPr sz="3800"/>
            </a:lvl2pPr>
            <a:lvl3pPr marL="2362200" indent="-711200">
              <a:buBlip>
                <a:blip r:embed="rId7"/>
              </a:buBlip>
              <a:defRPr sz="2800"/>
            </a:lvl3pPr>
            <a:lvl4pPr marL="2209800" indent="0">
              <a:buBlip>
                <a:blip r:embed="rId7"/>
              </a:buBlip>
              <a:defRPr sz="100" baseline="0"/>
            </a:lvl4pPr>
            <a:lvl5pPr marL="2946400" indent="0">
              <a:buBlip>
                <a:blip r:embed="rId7"/>
              </a:buBlip>
              <a:defRPr sz="100" baseline="0"/>
            </a:lvl5pPr>
          </a:lstStyle>
          <a:p>
            <a:r>
              <a:rPr dirty="0"/>
              <a:t>Body Level One</a:t>
            </a:r>
          </a:p>
          <a:p>
            <a:pPr lvl="1"/>
            <a:r>
              <a:rPr dirty="0"/>
              <a:t>Body Level Two</a:t>
            </a:r>
          </a:p>
          <a:p>
            <a:pPr lvl="2"/>
            <a:r>
              <a:rPr dirty="0"/>
              <a:t>Body Level Three</a:t>
            </a:r>
          </a:p>
          <a:p>
            <a:pPr lvl="3">
              <a:defRPr baseline="0"/>
            </a:pPr>
            <a:r>
              <a:rPr baseline="0" dirty="0"/>
              <a:t>Body Level Four</a:t>
            </a:r>
          </a:p>
          <a:p>
            <a:pPr lvl="4">
              <a:defRPr baseline="0"/>
            </a:pPr>
            <a:r>
              <a:rPr baseline="0" dirty="0"/>
              <a:t>Body Level Five</a:t>
            </a:r>
          </a:p>
        </p:txBody>
      </p:sp>
      <p:sp>
        <p:nvSpPr>
          <p:cNvPr id="3" name="Slide Number"/>
          <p:cNvSpPr txBox="1">
            <a:spLocks noGrp="1"/>
          </p:cNvSpPr>
          <p:nvPr>
            <p:ph type="sldNum" sz="quarter" idx="2"/>
          </p:nvPr>
        </p:nvSpPr>
        <p:spPr>
          <a:xfrm>
            <a:off x="20740578" y="12139080"/>
            <a:ext cx="396554" cy="431801"/>
          </a:xfrm>
          <a:prstGeom prst="rect">
            <a:avLst/>
          </a:prstGeom>
          <a:ln w="3175">
            <a:miter lim="400000"/>
          </a:ln>
        </p:spPr>
        <p:txBody>
          <a:bodyPr wrap="none" lIns="44450" tIns="44450" rIns="44450" bIns="44450">
            <a:spAutoFit/>
          </a:bodyPr>
          <a:lstStyle>
            <a:lvl1pPr>
              <a:defRPr sz="2200">
                <a:latin typeface="Gill Sans SemiBold"/>
                <a:ea typeface="Gill Sans SemiBold"/>
                <a:cs typeface="Gill Sans SemiBold"/>
                <a:sym typeface="Gill Sans SemiBold"/>
              </a:defRPr>
            </a:lvl1pPr>
          </a:lstStyle>
          <a:p>
            <a:fld id="{86CB4B4D-7CA3-9044-876B-883B54F8677D}" type="slidenum">
              <a:rPr/>
              <a:t>‹#›</a:t>
            </a:fld>
            <a:endParaRPr/>
          </a:p>
        </p:txBody>
      </p:sp>
      <p:sp>
        <p:nvSpPr>
          <p:cNvPr id="4" name="Title Text"/>
          <p:cNvSpPr txBox="1">
            <a:spLocks noGrp="1"/>
          </p:cNvSpPr>
          <p:nvPr>
            <p:ph type="title"/>
          </p:nvPr>
        </p:nvSpPr>
        <p:spPr>
          <a:xfrm>
            <a:off x="555625" y="-1873"/>
            <a:ext cx="20224750" cy="1778963"/>
          </a:xfrm>
          <a:prstGeom prst="rect">
            <a:avLst/>
          </a:prstGeom>
          <a:ln w="3175">
            <a:miter lim="400000"/>
          </a:ln>
        </p:spPr>
        <p:txBody>
          <a:bodyPr lIns="44450" tIns="44450" rIns="44450" bIns="44450" anchor="ctr">
            <a:normAutofit/>
          </a:bodyPr>
          <a:lstStyle/>
          <a:p>
            <a:r>
              <a:rPr dirty="0"/>
              <a:t>Title Text</a:t>
            </a:r>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Lst>
  <p:transition spd="med"/>
  <p:hf hdr="0" ftr="0" dt="0"/>
  <p:txStyles>
    <p:titleStyle>
      <a:lvl1pPr marL="0" marR="0" indent="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1pPr>
      <a:lvl2pPr marL="0" marR="0" indent="228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2pPr>
      <a:lvl3pPr marL="0" marR="0" indent="457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3pPr>
      <a:lvl4pPr marL="0" marR="0" indent="685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4pPr>
      <a:lvl5pPr marL="0" marR="0" indent="9144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5pPr>
      <a:lvl6pPr marL="0" marR="0" indent="11430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6pPr>
      <a:lvl7pPr marL="0" marR="0" indent="1371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7pPr>
      <a:lvl8pPr marL="0" marR="0" indent="1600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8pPr>
      <a:lvl9pPr marL="0" marR="0" indent="1828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9pPr>
    </p:titleStyle>
    <p:bodyStyle>
      <a:lvl1pPr marL="853440" marR="0" indent="-853440" algn="l" defTabSz="825500" eaLnBrk="1" latinLnBrk="0" hangingPunct="1">
        <a:lnSpc>
          <a:spcPct val="100000"/>
        </a:lnSpc>
        <a:spcBef>
          <a:spcPts val="1200"/>
        </a:spcBef>
        <a:spcAft>
          <a:spcPts val="0"/>
        </a:spcAft>
        <a:buClrTx/>
        <a:buSzPct val="80000"/>
        <a:buFontTx/>
        <a:buBlip>
          <a:blip r:embed="rId5"/>
        </a:buBlip>
        <a:defRPr sz="4800" b="0" i="0" u="none" strike="noStrike" cap="none" spc="0" baseline="0">
          <a:solidFill>
            <a:srgbClr val="535353"/>
          </a:solidFill>
          <a:uFillTx/>
          <a:latin typeface="+mn-lt"/>
          <a:ea typeface="+mn-ea"/>
          <a:cs typeface="+mn-cs"/>
          <a:sym typeface="Gill Sans"/>
        </a:defRPr>
      </a:lvl1pPr>
      <a:lvl2pPr marL="1803400" marR="0" indent="-9144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2pPr>
      <a:lvl3pPr marL="2870200" marR="0" indent="-12192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3pPr>
      <a:lvl4pPr marL="3646170" marR="0" indent="-143637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4pPr>
      <a:lvl5pPr marL="5819140" marR="0" indent="-287274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5pPr>
      <a:lvl6pPr marL="42354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6pPr>
      <a:lvl7pPr marL="49720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7pPr>
      <a:lvl8pPr marL="57086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8pPr>
      <a:lvl9pPr marL="64452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9pPr>
    </p:bodyStyle>
    <p:other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619630" y="1800682"/>
            <a:ext cx="19922031" cy="10518348"/>
          </a:xfrm>
          <a:prstGeom prst="rect">
            <a:avLst/>
          </a:prstGeom>
          <a:ln w="3175">
            <a:miter lim="400000"/>
          </a:ln>
        </p:spPr>
        <p:txBody>
          <a:bodyPr lIns="44450" tIns="44450" rIns="44450" bIns="44450">
            <a:normAutofit/>
          </a:bodyPr>
          <a:lstStyle>
            <a:lvl1pPr>
              <a:buBlip>
                <a:blip r:embed="rId5"/>
              </a:buBlip>
            </a:lvl1pPr>
            <a:lvl2pPr marL="1612900" indent="-723900">
              <a:buBlip>
                <a:blip r:embed="rId6"/>
              </a:buBlip>
              <a:defRPr sz="3800"/>
            </a:lvl2pPr>
            <a:lvl3pPr marL="2362200" indent="-711200">
              <a:buBlip>
                <a:blip r:embed="rId7"/>
              </a:buBlip>
              <a:defRPr sz="2800"/>
            </a:lvl3pPr>
            <a:lvl4pPr marL="2209800" indent="0">
              <a:buBlip>
                <a:blip r:embed="rId7"/>
              </a:buBlip>
              <a:defRPr sz="100" baseline="0"/>
            </a:lvl4pPr>
            <a:lvl5pPr marL="2946400" indent="0">
              <a:buBlip>
                <a:blip r:embed="rId7"/>
              </a:buBlip>
              <a:defRPr sz="100" baseline="0"/>
            </a:lvl5pPr>
          </a:lstStyle>
          <a:p>
            <a:r>
              <a:rPr dirty="0"/>
              <a:t>Body Level One</a:t>
            </a:r>
          </a:p>
          <a:p>
            <a:pPr lvl="1"/>
            <a:r>
              <a:rPr dirty="0"/>
              <a:t>Body Level Two</a:t>
            </a:r>
          </a:p>
          <a:p>
            <a:pPr lvl="2"/>
            <a:r>
              <a:rPr dirty="0"/>
              <a:t>Body Level Three</a:t>
            </a:r>
          </a:p>
          <a:p>
            <a:pPr lvl="3">
              <a:defRPr baseline="0"/>
            </a:pPr>
            <a:r>
              <a:rPr baseline="0" dirty="0"/>
              <a:t>Body Level Four</a:t>
            </a:r>
          </a:p>
          <a:p>
            <a:pPr lvl="4">
              <a:defRPr baseline="0"/>
            </a:pPr>
            <a:r>
              <a:rPr baseline="0" dirty="0"/>
              <a:t>Body Level Five</a:t>
            </a:r>
          </a:p>
        </p:txBody>
      </p:sp>
      <p:sp>
        <p:nvSpPr>
          <p:cNvPr id="3" name="Slide Number"/>
          <p:cNvSpPr txBox="1">
            <a:spLocks noGrp="1"/>
          </p:cNvSpPr>
          <p:nvPr>
            <p:ph type="sldNum" sz="quarter" idx="2"/>
          </p:nvPr>
        </p:nvSpPr>
        <p:spPr>
          <a:xfrm>
            <a:off x="20740578" y="12139080"/>
            <a:ext cx="396554" cy="431801"/>
          </a:xfrm>
          <a:prstGeom prst="rect">
            <a:avLst/>
          </a:prstGeom>
          <a:ln w="3175">
            <a:miter lim="400000"/>
          </a:ln>
        </p:spPr>
        <p:txBody>
          <a:bodyPr wrap="none" lIns="44450" tIns="44450" rIns="44450" bIns="44450">
            <a:spAutoFit/>
          </a:bodyPr>
          <a:lstStyle>
            <a:lvl1pPr>
              <a:defRPr sz="2200">
                <a:latin typeface="Gill Sans SemiBold"/>
                <a:ea typeface="Gill Sans SemiBold"/>
                <a:cs typeface="Gill Sans SemiBold"/>
                <a:sym typeface="Gill Sans SemiBold"/>
              </a:defRPr>
            </a:lvl1pPr>
          </a:lstStyle>
          <a:p>
            <a:fld id="{86CB4B4D-7CA3-9044-876B-883B54F8677D}" type="slidenum">
              <a:rPr/>
              <a:t>‹#›</a:t>
            </a:fld>
            <a:endParaRPr/>
          </a:p>
        </p:txBody>
      </p:sp>
      <p:sp>
        <p:nvSpPr>
          <p:cNvPr id="4" name="Title Text"/>
          <p:cNvSpPr txBox="1">
            <a:spLocks noGrp="1"/>
          </p:cNvSpPr>
          <p:nvPr>
            <p:ph type="title"/>
          </p:nvPr>
        </p:nvSpPr>
        <p:spPr>
          <a:xfrm>
            <a:off x="555625" y="-1873"/>
            <a:ext cx="20224750" cy="1778963"/>
          </a:xfrm>
          <a:prstGeom prst="rect">
            <a:avLst/>
          </a:prstGeom>
          <a:ln w="3175">
            <a:miter lim="400000"/>
          </a:ln>
        </p:spPr>
        <p:txBody>
          <a:bodyPr lIns="44450" tIns="44450" rIns="44450" bIns="44450" anchor="ctr">
            <a:normAutofit/>
          </a:bodyPr>
          <a:lstStyle/>
          <a:p>
            <a:r>
              <a:rPr dirty="0"/>
              <a:t>Title Text</a:t>
            </a:r>
          </a:p>
        </p:txBody>
      </p:sp>
    </p:spTree>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Lst>
  <p:transition spd="med"/>
  <p:hf hdr="0" ftr="0" dt="0"/>
  <p:txStyles>
    <p:titleStyle>
      <a:lvl1pPr marL="0" marR="0" indent="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1pPr>
      <a:lvl2pPr marL="0" marR="0" indent="228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2pPr>
      <a:lvl3pPr marL="0" marR="0" indent="457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3pPr>
      <a:lvl4pPr marL="0" marR="0" indent="685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4pPr>
      <a:lvl5pPr marL="0" marR="0" indent="9144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5pPr>
      <a:lvl6pPr marL="0" marR="0" indent="11430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6pPr>
      <a:lvl7pPr marL="0" marR="0" indent="1371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7pPr>
      <a:lvl8pPr marL="0" marR="0" indent="1600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8pPr>
      <a:lvl9pPr marL="0" marR="0" indent="1828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9pPr>
    </p:titleStyle>
    <p:bodyStyle>
      <a:lvl1pPr marL="853440" marR="0" indent="-853440" algn="l" defTabSz="825500" eaLnBrk="1" latinLnBrk="0" hangingPunct="1">
        <a:lnSpc>
          <a:spcPct val="100000"/>
        </a:lnSpc>
        <a:spcBef>
          <a:spcPts val="1200"/>
        </a:spcBef>
        <a:spcAft>
          <a:spcPts val="0"/>
        </a:spcAft>
        <a:buClrTx/>
        <a:buSzPct val="80000"/>
        <a:buFontTx/>
        <a:buBlip>
          <a:blip r:embed="rId5"/>
        </a:buBlip>
        <a:defRPr sz="4800" b="0" i="0" u="none" strike="noStrike" cap="none" spc="0" baseline="0">
          <a:solidFill>
            <a:srgbClr val="535353"/>
          </a:solidFill>
          <a:uFillTx/>
          <a:latin typeface="+mn-lt"/>
          <a:ea typeface="+mn-ea"/>
          <a:cs typeface="+mn-cs"/>
          <a:sym typeface="Gill Sans"/>
        </a:defRPr>
      </a:lvl1pPr>
      <a:lvl2pPr marL="1803400" marR="0" indent="-9144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2pPr>
      <a:lvl3pPr marL="2870200" marR="0" indent="-12192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3pPr>
      <a:lvl4pPr marL="3646170" marR="0" indent="-143637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4pPr>
      <a:lvl5pPr marL="5819140" marR="0" indent="-287274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5pPr>
      <a:lvl6pPr marL="42354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6pPr>
      <a:lvl7pPr marL="49720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7pPr>
      <a:lvl8pPr marL="57086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8pPr>
      <a:lvl9pPr marL="64452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9pPr>
    </p:bodyStyle>
    <p:other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619630" y="1800682"/>
            <a:ext cx="19922031" cy="10518348"/>
          </a:xfrm>
          <a:prstGeom prst="rect">
            <a:avLst/>
          </a:prstGeom>
          <a:ln w="3175">
            <a:miter lim="400000"/>
          </a:ln>
        </p:spPr>
        <p:txBody>
          <a:bodyPr lIns="44450" tIns="44450" rIns="44450" bIns="44450">
            <a:normAutofit/>
          </a:bodyPr>
          <a:lstStyle>
            <a:lvl1pPr>
              <a:buBlip>
                <a:blip r:embed="rId5"/>
              </a:buBlip>
            </a:lvl1pPr>
            <a:lvl2pPr marL="1612900" indent="-723900">
              <a:buBlip>
                <a:blip r:embed="rId6"/>
              </a:buBlip>
              <a:defRPr sz="3800"/>
            </a:lvl2pPr>
            <a:lvl3pPr marL="2362200" indent="-711200">
              <a:buBlip>
                <a:blip r:embed="rId7"/>
              </a:buBlip>
              <a:defRPr sz="2800"/>
            </a:lvl3pPr>
            <a:lvl4pPr marL="2209800" indent="0">
              <a:buBlip>
                <a:blip r:embed="rId7"/>
              </a:buBlip>
              <a:defRPr sz="100" baseline="0"/>
            </a:lvl4pPr>
            <a:lvl5pPr marL="2946400" indent="0">
              <a:buBlip>
                <a:blip r:embed="rId7"/>
              </a:buBlip>
              <a:defRPr sz="100" baseline="0"/>
            </a:lvl5pPr>
          </a:lstStyle>
          <a:p>
            <a:r>
              <a:rPr dirty="0"/>
              <a:t>Body Level One</a:t>
            </a:r>
          </a:p>
          <a:p>
            <a:pPr lvl="1"/>
            <a:r>
              <a:rPr dirty="0"/>
              <a:t>Body Level Two</a:t>
            </a:r>
          </a:p>
          <a:p>
            <a:pPr lvl="2"/>
            <a:r>
              <a:rPr dirty="0"/>
              <a:t>Body Level Three</a:t>
            </a:r>
          </a:p>
          <a:p>
            <a:pPr lvl="3">
              <a:defRPr baseline="0"/>
            </a:pPr>
            <a:r>
              <a:rPr baseline="0" dirty="0"/>
              <a:t>Body Level Four</a:t>
            </a:r>
          </a:p>
          <a:p>
            <a:pPr lvl="4">
              <a:defRPr baseline="0"/>
            </a:pPr>
            <a:r>
              <a:rPr baseline="0" dirty="0"/>
              <a:t>Body Level Five</a:t>
            </a:r>
          </a:p>
        </p:txBody>
      </p:sp>
      <p:sp>
        <p:nvSpPr>
          <p:cNvPr id="3" name="Slide Number"/>
          <p:cNvSpPr txBox="1">
            <a:spLocks noGrp="1"/>
          </p:cNvSpPr>
          <p:nvPr>
            <p:ph type="sldNum" sz="quarter" idx="2"/>
          </p:nvPr>
        </p:nvSpPr>
        <p:spPr>
          <a:xfrm>
            <a:off x="20740578" y="12139080"/>
            <a:ext cx="396554" cy="431801"/>
          </a:xfrm>
          <a:prstGeom prst="rect">
            <a:avLst/>
          </a:prstGeom>
          <a:ln w="3175">
            <a:miter lim="400000"/>
          </a:ln>
        </p:spPr>
        <p:txBody>
          <a:bodyPr wrap="none" lIns="44450" tIns="44450" rIns="44450" bIns="44450">
            <a:spAutoFit/>
          </a:bodyPr>
          <a:lstStyle>
            <a:lvl1pPr>
              <a:defRPr sz="2200">
                <a:latin typeface="Gill Sans SemiBold"/>
                <a:ea typeface="Gill Sans SemiBold"/>
                <a:cs typeface="Gill Sans SemiBold"/>
                <a:sym typeface="Gill Sans SemiBold"/>
              </a:defRPr>
            </a:lvl1pPr>
          </a:lstStyle>
          <a:p>
            <a:fld id="{86CB4B4D-7CA3-9044-876B-883B54F8677D}" type="slidenum">
              <a:rPr/>
              <a:t>‹#›</a:t>
            </a:fld>
            <a:endParaRPr/>
          </a:p>
        </p:txBody>
      </p:sp>
      <p:sp>
        <p:nvSpPr>
          <p:cNvPr id="4" name="Title Text"/>
          <p:cNvSpPr txBox="1">
            <a:spLocks noGrp="1"/>
          </p:cNvSpPr>
          <p:nvPr>
            <p:ph type="title"/>
          </p:nvPr>
        </p:nvSpPr>
        <p:spPr>
          <a:xfrm>
            <a:off x="555625" y="-1873"/>
            <a:ext cx="20224750" cy="1778963"/>
          </a:xfrm>
          <a:prstGeom prst="rect">
            <a:avLst/>
          </a:prstGeom>
          <a:ln w="3175">
            <a:miter lim="400000"/>
          </a:ln>
        </p:spPr>
        <p:txBody>
          <a:bodyPr lIns="44450" tIns="44450" rIns="44450" bIns="44450" anchor="ctr">
            <a:normAutofit/>
          </a:bodyPr>
          <a:lstStyle/>
          <a:p>
            <a:r>
              <a:rPr dirty="0"/>
              <a:t>Title Text</a:t>
            </a:r>
          </a:p>
        </p:txBody>
      </p:sp>
    </p:spTree>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Lst>
  <p:transition spd="med"/>
  <p:hf hdr="0" ftr="0" dt="0"/>
  <p:txStyles>
    <p:titleStyle>
      <a:lvl1pPr marL="0" marR="0" indent="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1pPr>
      <a:lvl2pPr marL="0" marR="0" indent="228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2pPr>
      <a:lvl3pPr marL="0" marR="0" indent="457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3pPr>
      <a:lvl4pPr marL="0" marR="0" indent="685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4pPr>
      <a:lvl5pPr marL="0" marR="0" indent="9144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5pPr>
      <a:lvl6pPr marL="0" marR="0" indent="11430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6pPr>
      <a:lvl7pPr marL="0" marR="0" indent="1371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7pPr>
      <a:lvl8pPr marL="0" marR="0" indent="1600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8pPr>
      <a:lvl9pPr marL="0" marR="0" indent="1828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9pPr>
    </p:titleStyle>
    <p:bodyStyle>
      <a:lvl1pPr marL="853440" marR="0" indent="-853440" algn="l" defTabSz="825500" eaLnBrk="1" latinLnBrk="0" hangingPunct="1">
        <a:lnSpc>
          <a:spcPct val="100000"/>
        </a:lnSpc>
        <a:spcBef>
          <a:spcPts val="1200"/>
        </a:spcBef>
        <a:spcAft>
          <a:spcPts val="0"/>
        </a:spcAft>
        <a:buClrTx/>
        <a:buSzPct val="80000"/>
        <a:buFontTx/>
        <a:buBlip>
          <a:blip r:embed="rId5"/>
        </a:buBlip>
        <a:defRPr sz="4800" b="0" i="0" u="none" strike="noStrike" cap="none" spc="0" baseline="0">
          <a:solidFill>
            <a:srgbClr val="535353"/>
          </a:solidFill>
          <a:uFillTx/>
          <a:latin typeface="+mn-lt"/>
          <a:ea typeface="+mn-ea"/>
          <a:cs typeface="+mn-cs"/>
          <a:sym typeface="Gill Sans"/>
        </a:defRPr>
      </a:lvl1pPr>
      <a:lvl2pPr marL="1803400" marR="0" indent="-9144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2pPr>
      <a:lvl3pPr marL="2870200" marR="0" indent="-12192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3pPr>
      <a:lvl4pPr marL="3646170" marR="0" indent="-143637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4pPr>
      <a:lvl5pPr marL="5819140" marR="0" indent="-287274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5pPr>
      <a:lvl6pPr marL="42354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6pPr>
      <a:lvl7pPr marL="49720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7pPr>
      <a:lvl8pPr marL="57086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8pPr>
      <a:lvl9pPr marL="64452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9pPr>
    </p:bodyStyle>
    <p:other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619630" y="1800682"/>
            <a:ext cx="19922031" cy="10518348"/>
          </a:xfrm>
          <a:prstGeom prst="rect">
            <a:avLst/>
          </a:prstGeom>
          <a:ln w="3175">
            <a:miter lim="400000"/>
          </a:ln>
        </p:spPr>
        <p:txBody>
          <a:bodyPr lIns="44450" tIns="44450" rIns="44450" bIns="44450">
            <a:normAutofit/>
          </a:bodyPr>
          <a:lstStyle>
            <a:lvl1pPr>
              <a:buBlip>
                <a:blip r:embed="rId5"/>
              </a:buBlip>
            </a:lvl1pPr>
            <a:lvl2pPr marL="1612900" indent="-723900">
              <a:buBlip>
                <a:blip r:embed="rId6"/>
              </a:buBlip>
              <a:defRPr sz="3800"/>
            </a:lvl2pPr>
            <a:lvl3pPr marL="2362200" indent="-711200">
              <a:buBlip>
                <a:blip r:embed="rId7"/>
              </a:buBlip>
              <a:defRPr sz="2800"/>
            </a:lvl3pPr>
            <a:lvl4pPr marL="2209800" indent="0">
              <a:buBlip>
                <a:blip r:embed="rId7"/>
              </a:buBlip>
              <a:defRPr sz="100" baseline="0"/>
            </a:lvl4pPr>
            <a:lvl5pPr marL="2946400" indent="0">
              <a:buBlip>
                <a:blip r:embed="rId7"/>
              </a:buBlip>
              <a:defRPr sz="100" baseline="0"/>
            </a:lvl5pPr>
          </a:lstStyle>
          <a:p>
            <a:r>
              <a:rPr dirty="0"/>
              <a:t>Body Level One</a:t>
            </a:r>
          </a:p>
          <a:p>
            <a:pPr lvl="1"/>
            <a:r>
              <a:rPr dirty="0"/>
              <a:t>Body Level Two</a:t>
            </a:r>
          </a:p>
          <a:p>
            <a:pPr lvl="2"/>
            <a:r>
              <a:rPr dirty="0"/>
              <a:t>Body Level Three</a:t>
            </a:r>
          </a:p>
          <a:p>
            <a:pPr lvl="3">
              <a:defRPr baseline="0"/>
            </a:pPr>
            <a:r>
              <a:rPr baseline="0" dirty="0"/>
              <a:t>Body Level Four</a:t>
            </a:r>
          </a:p>
          <a:p>
            <a:pPr lvl="4">
              <a:defRPr baseline="0"/>
            </a:pPr>
            <a:r>
              <a:rPr baseline="0" dirty="0"/>
              <a:t>Body Level Five</a:t>
            </a:r>
          </a:p>
        </p:txBody>
      </p:sp>
      <p:sp>
        <p:nvSpPr>
          <p:cNvPr id="3" name="Slide Number"/>
          <p:cNvSpPr txBox="1">
            <a:spLocks noGrp="1"/>
          </p:cNvSpPr>
          <p:nvPr>
            <p:ph type="sldNum" sz="quarter" idx="2"/>
          </p:nvPr>
        </p:nvSpPr>
        <p:spPr>
          <a:xfrm>
            <a:off x="20740578" y="12139080"/>
            <a:ext cx="396554" cy="431801"/>
          </a:xfrm>
          <a:prstGeom prst="rect">
            <a:avLst/>
          </a:prstGeom>
          <a:ln w="3175">
            <a:miter lim="400000"/>
          </a:ln>
        </p:spPr>
        <p:txBody>
          <a:bodyPr wrap="none" lIns="44450" tIns="44450" rIns="44450" bIns="44450">
            <a:spAutoFit/>
          </a:bodyPr>
          <a:lstStyle>
            <a:lvl1pPr>
              <a:defRPr sz="2200">
                <a:latin typeface="Gill Sans SemiBold"/>
                <a:ea typeface="Gill Sans SemiBold"/>
                <a:cs typeface="Gill Sans SemiBold"/>
                <a:sym typeface="Gill Sans SemiBold"/>
              </a:defRPr>
            </a:lvl1pPr>
          </a:lstStyle>
          <a:p>
            <a:fld id="{86CB4B4D-7CA3-9044-876B-883B54F8677D}" type="slidenum">
              <a:rPr/>
              <a:t>‹#›</a:t>
            </a:fld>
            <a:endParaRPr/>
          </a:p>
        </p:txBody>
      </p:sp>
      <p:sp>
        <p:nvSpPr>
          <p:cNvPr id="4" name="Title Text"/>
          <p:cNvSpPr txBox="1">
            <a:spLocks noGrp="1"/>
          </p:cNvSpPr>
          <p:nvPr>
            <p:ph type="title"/>
          </p:nvPr>
        </p:nvSpPr>
        <p:spPr>
          <a:xfrm>
            <a:off x="555625" y="-1873"/>
            <a:ext cx="20224750" cy="1778963"/>
          </a:xfrm>
          <a:prstGeom prst="rect">
            <a:avLst/>
          </a:prstGeom>
          <a:ln w="3175">
            <a:miter lim="400000"/>
          </a:ln>
        </p:spPr>
        <p:txBody>
          <a:bodyPr lIns="44450" tIns="44450" rIns="44450" bIns="44450" anchor="ctr">
            <a:normAutofit/>
          </a:bodyPr>
          <a:lstStyle/>
          <a:p>
            <a:r>
              <a:rPr dirty="0"/>
              <a:t>Title Text</a:t>
            </a:r>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Lst>
  <p:transition spd="med"/>
  <p:hf hdr="0" ftr="0" dt="0"/>
  <p:txStyles>
    <p:titleStyle>
      <a:lvl1pPr marL="0" marR="0" indent="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1pPr>
      <a:lvl2pPr marL="0" marR="0" indent="228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2pPr>
      <a:lvl3pPr marL="0" marR="0" indent="457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3pPr>
      <a:lvl4pPr marL="0" marR="0" indent="685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4pPr>
      <a:lvl5pPr marL="0" marR="0" indent="9144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5pPr>
      <a:lvl6pPr marL="0" marR="0" indent="11430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6pPr>
      <a:lvl7pPr marL="0" marR="0" indent="1371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7pPr>
      <a:lvl8pPr marL="0" marR="0" indent="1600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8pPr>
      <a:lvl9pPr marL="0" marR="0" indent="1828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9pPr>
    </p:titleStyle>
    <p:bodyStyle>
      <a:lvl1pPr marL="853440" marR="0" indent="-853440" algn="l" defTabSz="825500" eaLnBrk="1" latinLnBrk="0" hangingPunct="1">
        <a:lnSpc>
          <a:spcPct val="100000"/>
        </a:lnSpc>
        <a:spcBef>
          <a:spcPts val="1200"/>
        </a:spcBef>
        <a:spcAft>
          <a:spcPts val="0"/>
        </a:spcAft>
        <a:buClrTx/>
        <a:buSzPct val="80000"/>
        <a:buFontTx/>
        <a:buBlip>
          <a:blip r:embed="rId5"/>
        </a:buBlip>
        <a:defRPr sz="4800" b="0" i="0" u="none" strike="noStrike" cap="none" spc="0" baseline="0">
          <a:solidFill>
            <a:srgbClr val="535353"/>
          </a:solidFill>
          <a:uFillTx/>
          <a:latin typeface="+mn-lt"/>
          <a:ea typeface="+mn-ea"/>
          <a:cs typeface="+mn-cs"/>
          <a:sym typeface="Gill Sans"/>
        </a:defRPr>
      </a:lvl1pPr>
      <a:lvl2pPr marL="1803400" marR="0" indent="-9144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2pPr>
      <a:lvl3pPr marL="2870200" marR="0" indent="-12192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3pPr>
      <a:lvl4pPr marL="3646170" marR="0" indent="-143637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4pPr>
      <a:lvl5pPr marL="5819140" marR="0" indent="-287274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5pPr>
      <a:lvl6pPr marL="42354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6pPr>
      <a:lvl7pPr marL="49720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7pPr>
      <a:lvl8pPr marL="57086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8pPr>
      <a:lvl9pPr marL="64452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9pPr>
    </p:bodyStyle>
    <p:other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619630" y="1800682"/>
            <a:ext cx="19922031" cy="10518348"/>
          </a:xfrm>
          <a:prstGeom prst="rect">
            <a:avLst/>
          </a:prstGeom>
          <a:ln w="3175">
            <a:miter lim="400000"/>
          </a:ln>
        </p:spPr>
        <p:txBody>
          <a:bodyPr lIns="44450" tIns="44450" rIns="44450" bIns="44450">
            <a:normAutofit/>
          </a:bodyPr>
          <a:lstStyle>
            <a:lvl1pPr>
              <a:buBlip>
                <a:blip r:embed="rId5"/>
              </a:buBlip>
            </a:lvl1pPr>
            <a:lvl2pPr marL="1612900" indent="-723900">
              <a:buBlip>
                <a:blip r:embed="rId6"/>
              </a:buBlip>
              <a:defRPr sz="3800"/>
            </a:lvl2pPr>
            <a:lvl3pPr marL="2362200" indent="-711200">
              <a:buBlip>
                <a:blip r:embed="rId7"/>
              </a:buBlip>
              <a:defRPr sz="2800"/>
            </a:lvl3pPr>
            <a:lvl4pPr marL="2209800" indent="0">
              <a:buBlip>
                <a:blip r:embed="rId7"/>
              </a:buBlip>
              <a:defRPr sz="100" baseline="0"/>
            </a:lvl4pPr>
            <a:lvl5pPr marL="2946400" indent="0">
              <a:buBlip>
                <a:blip r:embed="rId7"/>
              </a:buBlip>
              <a:defRPr sz="100" baseline="0"/>
            </a:lvl5pPr>
          </a:lstStyle>
          <a:p>
            <a:r>
              <a:rPr dirty="0"/>
              <a:t>Body Level One</a:t>
            </a:r>
          </a:p>
          <a:p>
            <a:pPr lvl="1"/>
            <a:r>
              <a:rPr dirty="0"/>
              <a:t>Body Level Two</a:t>
            </a:r>
          </a:p>
          <a:p>
            <a:pPr lvl="2"/>
            <a:r>
              <a:rPr dirty="0"/>
              <a:t>Body Level Three</a:t>
            </a:r>
          </a:p>
          <a:p>
            <a:pPr lvl="3">
              <a:defRPr baseline="0"/>
            </a:pPr>
            <a:r>
              <a:rPr baseline="0" dirty="0"/>
              <a:t>Body Level Four</a:t>
            </a:r>
          </a:p>
          <a:p>
            <a:pPr lvl="4">
              <a:defRPr baseline="0"/>
            </a:pPr>
            <a:r>
              <a:rPr baseline="0" dirty="0"/>
              <a:t>Body Level Five</a:t>
            </a:r>
          </a:p>
        </p:txBody>
      </p:sp>
      <p:sp>
        <p:nvSpPr>
          <p:cNvPr id="3" name="Slide Number"/>
          <p:cNvSpPr txBox="1">
            <a:spLocks noGrp="1"/>
          </p:cNvSpPr>
          <p:nvPr>
            <p:ph type="sldNum" sz="quarter" idx="2"/>
          </p:nvPr>
        </p:nvSpPr>
        <p:spPr>
          <a:xfrm>
            <a:off x="20740578" y="12139080"/>
            <a:ext cx="396554" cy="431801"/>
          </a:xfrm>
          <a:prstGeom prst="rect">
            <a:avLst/>
          </a:prstGeom>
          <a:ln w="3175">
            <a:miter lim="400000"/>
          </a:ln>
        </p:spPr>
        <p:txBody>
          <a:bodyPr wrap="none" lIns="44450" tIns="44450" rIns="44450" bIns="44450">
            <a:spAutoFit/>
          </a:bodyPr>
          <a:lstStyle>
            <a:lvl1pPr>
              <a:defRPr sz="2200">
                <a:latin typeface="Gill Sans SemiBold"/>
                <a:ea typeface="Gill Sans SemiBold"/>
                <a:cs typeface="Gill Sans SemiBold"/>
                <a:sym typeface="Gill Sans SemiBold"/>
              </a:defRPr>
            </a:lvl1pPr>
          </a:lstStyle>
          <a:p>
            <a:fld id="{86CB4B4D-7CA3-9044-876B-883B54F8677D}" type="slidenum">
              <a:rPr/>
              <a:t>‹#›</a:t>
            </a:fld>
            <a:endParaRPr/>
          </a:p>
        </p:txBody>
      </p:sp>
      <p:sp>
        <p:nvSpPr>
          <p:cNvPr id="4" name="Title Text"/>
          <p:cNvSpPr txBox="1">
            <a:spLocks noGrp="1"/>
          </p:cNvSpPr>
          <p:nvPr>
            <p:ph type="title"/>
          </p:nvPr>
        </p:nvSpPr>
        <p:spPr>
          <a:xfrm>
            <a:off x="555625" y="-1873"/>
            <a:ext cx="20224750" cy="1778963"/>
          </a:xfrm>
          <a:prstGeom prst="rect">
            <a:avLst/>
          </a:prstGeom>
          <a:ln w="3175">
            <a:miter lim="400000"/>
          </a:ln>
        </p:spPr>
        <p:txBody>
          <a:bodyPr lIns="44450" tIns="44450" rIns="44450" bIns="44450" anchor="ctr">
            <a:normAutofit/>
          </a:bodyPr>
          <a:lstStyle/>
          <a:p>
            <a:r>
              <a:rPr dirty="0"/>
              <a:t>Title Text</a:t>
            </a:r>
          </a:p>
        </p:txBody>
      </p:sp>
    </p:spTree>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Lst>
  <p:transition spd="med"/>
  <p:hf hdr="0" ftr="0" dt="0"/>
  <p:txStyles>
    <p:titleStyle>
      <a:lvl1pPr marL="0" marR="0" indent="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1pPr>
      <a:lvl2pPr marL="0" marR="0" indent="228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2pPr>
      <a:lvl3pPr marL="0" marR="0" indent="457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3pPr>
      <a:lvl4pPr marL="0" marR="0" indent="685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4pPr>
      <a:lvl5pPr marL="0" marR="0" indent="9144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5pPr>
      <a:lvl6pPr marL="0" marR="0" indent="11430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6pPr>
      <a:lvl7pPr marL="0" marR="0" indent="1371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7pPr>
      <a:lvl8pPr marL="0" marR="0" indent="1600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8pPr>
      <a:lvl9pPr marL="0" marR="0" indent="1828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9pPr>
    </p:titleStyle>
    <p:bodyStyle>
      <a:lvl1pPr marL="853440" marR="0" indent="-853440" algn="l" defTabSz="825500" eaLnBrk="1" latinLnBrk="0" hangingPunct="1">
        <a:lnSpc>
          <a:spcPct val="100000"/>
        </a:lnSpc>
        <a:spcBef>
          <a:spcPts val="1200"/>
        </a:spcBef>
        <a:spcAft>
          <a:spcPts val="0"/>
        </a:spcAft>
        <a:buClrTx/>
        <a:buSzPct val="80000"/>
        <a:buFontTx/>
        <a:buBlip>
          <a:blip r:embed="rId5"/>
        </a:buBlip>
        <a:defRPr sz="4800" b="0" i="0" u="none" strike="noStrike" cap="none" spc="0" baseline="0">
          <a:solidFill>
            <a:srgbClr val="535353"/>
          </a:solidFill>
          <a:uFillTx/>
          <a:latin typeface="+mn-lt"/>
          <a:ea typeface="+mn-ea"/>
          <a:cs typeface="+mn-cs"/>
          <a:sym typeface="Gill Sans"/>
        </a:defRPr>
      </a:lvl1pPr>
      <a:lvl2pPr marL="1803400" marR="0" indent="-9144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2pPr>
      <a:lvl3pPr marL="2870200" marR="0" indent="-12192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3pPr>
      <a:lvl4pPr marL="3646170" marR="0" indent="-143637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4pPr>
      <a:lvl5pPr marL="5819140" marR="0" indent="-287274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5pPr>
      <a:lvl6pPr marL="42354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6pPr>
      <a:lvl7pPr marL="49720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7pPr>
      <a:lvl8pPr marL="57086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8pPr>
      <a:lvl9pPr marL="64452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9pPr>
    </p:bodyStyle>
    <p:other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619630" y="1800682"/>
            <a:ext cx="19922031" cy="10518348"/>
          </a:xfrm>
          <a:prstGeom prst="rect">
            <a:avLst/>
          </a:prstGeom>
          <a:ln w="3175">
            <a:miter lim="400000"/>
          </a:ln>
        </p:spPr>
        <p:txBody>
          <a:bodyPr lIns="44450" tIns="44450" rIns="44450" bIns="44450">
            <a:normAutofit/>
          </a:bodyPr>
          <a:lstStyle>
            <a:lvl1pPr>
              <a:buBlip>
                <a:blip r:embed="rId5"/>
              </a:buBlip>
            </a:lvl1pPr>
            <a:lvl2pPr marL="1612900" indent="-723900">
              <a:buBlip>
                <a:blip r:embed="rId6"/>
              </a:buBlip>
              <a:defRPr sz="3800"/>
            </a:lvl2pPr>
            <a:lvl3pPr marL="2362200" indent="-711200">
              <a:buBlip>
                <a:blip r:embed="rId7"/>
              </a:buBlip>
              <a:defRPr sz="2800"/>
            </a:lvl3pPr>
            <a:lvl4pPr marL="2209800" indent="0">
              <a:buBlip>
                <a:blip r:embed="rId7"/>
              </a:buBlip>
              <a:defRPr sz="100" baseline="0"/>
            </a:lvl4pPr>
            <a:lvl5pPr marL="2946400" indent="0">
              <a:buBlip>
                <a:blip r:embed="rId7"/>
              </a:buBlip>
              <a:defRPr sz="100" baseline="0"/>
            </a:lvl5pPr>
          </a:lstStyle>
          <a:p>
            <a:r>
              <a:rPr dirty="0"/>
              <a:t>Body Level One</a:t>
            </a:r>
          </a:p>
          <a:p>
            <a:pPr lvl="1"/>
            <a:r>
              <a:rPr dirty="0"/>
              <a:t>Body Level Two</a:t>
            </a:r>
          </a:p>
          <a:p>
            <a:pPr lvl="2"/>
            <a:r>
              <a:rPr dirty="0"/>
              <a:t>Body Level Three</a:t>
            </a:r>
          </a:p>
          <a:p>
            <a:pPr lvl="3">
              <a:defRPr baseline="0"/>
            </a:pPr>
            <a:r>
              <a:rPr baseline="0" dirty="0"/>
              <a:t>Body Level Four</a:t>
            </a:r>
          </a:p>
          <a:p>
            <a:pPr lvl="4">
              <a:defRPr baseline="0"/>
            </a:pPr>
            <a:r>
              <a:rPr baseline="0" dirty="0"/>
              <a:t>Body Level Five</a:t>
            </a:r>
          </a:p>
        </p:txBody>
      </p:sp>
      <p:sp>
        <p:nvSpPr>
          <p:cNvPr id="3" name="Slide Number"/>
          <p:cNvSpPr txBox="1">
            <a:spLocks noGrp="1"/>
          </p:cNvSpPr>
          <p:nvPr>
            <p:ph type="sldNum" sz="quarter" idx="2"/>
          </p:nvPr>
        </p:nvSpPr>
        <p:spPr>
          <a:xfrm>
            <a:off x="20740578" y="12139080"/>
            <a:ext cx="396554" cy="431801"/>
          </a:xfrm>
          <a:prstGeom prst="rect">
            <a:avLst/>
          </a:prstGeom>
          <a:ln w="3175">
            <a:miter lim="400000"/>
          </a:ln>
        </p:spPr>
        <p:txBody>
          <a:bodyPr wrap="none" lIns="44450" tIns="44450" rIns="44450" bIns="44450">
            <a:spAutoFit/>
          </a:bodyPr>
          <a:lstStyle>
            <a:lvl1pPr>
              <a:defRPr sz="2200">
                <a:latin typeface="Gill Sans SemiBold"/>
                <a:ea typeface="Gill Sans SemiBold"/>
                <a:cs typeface="Gill Sans SemiBold"/>
                <a:sym typeface="Gill Sans SemiBold"/>
              </a:defRPr>
            </a:lvl1pPr>
          </a:lstStyle>
          <a:p>
            <a:fld id="{86CB4B4D-7CA3-9044-876B-883B54F8677D}" type="slidenum">
              <a:rPr/>
              <a:t>‹#›</a:t>
            </a:fld>
            <a:endParaRPr/>
          </a:p>
        </p:txBody>
      </p:sp>
      <p:sp>
        <p:nvSpPr>
          <p:cNvPr id="4" name="Title Text"/>
          <p:cNvSpPr txBox="1">
            <a:spLocks noGrp="1"/>
          </p:cNvSpPr>
          <p:nvPr>
            <p:ph type="title"/>
          </p:nvPr>
        </p:nvSpPr>
        <p:spPr>
          <a:xfrm>
            <a:off x="555625" y="-1873"/>
            <a:ext cx="20224750" cy="1778963"/>
          </a:xfrm>
          <a:prstGeom prst="rect">
            <a:avLst/>
          </a:prstGeom>
          <a:ln w="3175">
            <a:miter lim="400000"/>
          </a:ln>
        </p:spPr>
        <p:txBody>
          <a:bodyPr lIns="44450" tIns="44450" rIns="44450" bIns="44450" anchor="ctr">
            <a:normAutofit/>
          </a:bodyPr>
          <a:lstStyle/>
          <a:p>
            <a:r>
              <a:rPr dirty="0"/>
              <a:t>Title Text</a:t>
            </a:r>
          </a:p>
        </p:txBody>
      </p:sp>
    </p:spTree>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Lst>
  <p:transition spd="med"/>
  <p:hf hdr="0" ftr="0" dt="0"/>
  <p:txStyles>
    <p:titleStyle>
      <a:lvl1pPr marL="0" marR="0" indent="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1pPr>
      <a:lvl2pPr marL="0" marR="0" indent="228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2pPr>
      <a:lvl3pPr marL="0" marR="0" indent="457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3pPr>
      <a:lvl4pPr marL="0" marR="0" indent="685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4pPr>
      <a:lvl5pPr marL="0" marR="0" indent="9144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5pPr>
      <a:lvl6pPr marL="0" marR="0" indent="11430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6pPr>
      <a:lvl7pPr marL="0" marR="0" indent="1371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7pPr>
      <a:lvl8pPr marL="0" marR="0" indent="1600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8pPr>
      <a:lvl9pPr marL="0" marR="0" indent="1828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9pPr>
    </p:titleStyle>
    <p:bodyStyle>
      <a:lvl1pPr marL="853440" marR="0" indent="-853440" algn="l" defTabSz="825500" eaLnBrk="1" latinLnBrk="0" hangingPunct="1">
        <a:lnSpc>
          <a:spcPct val="100000"/>
        </a:lnSpc>
        <a:spcBef>
          <a:spcPts val="1200"/>
        </a:spcBef>
        <a:spcAft>
          <a:spcPts val="0"/>
        </a:spcAft>
        <a:buClrTx/>
        <a:buSzPct val="80000"/>
        <a:buFontTx/>
        <a:buBlip>
          <a:blip r:embed="rId5"/>
        </a:buBlip>
        <a:defRPr sz="4800" b="0" i="0" u="none" strike="noStrike" cap="none" spc="0" baseline="0">
          <a:solidFill>
            <a:srgbClr val="535353"/>
          </a:solidFill>
          <a:uFillTx/>
          <a:latin typeface="+mn-lt"/>
          <a:ea typeface="+mn-ea"/>
          <a:cs typeface="+mn-cs"/>
          <a:sym typeface="Gill Sans"/>
        </a:defRPr>
      </a:lvl1pPr>
      <a:lvl2pPr marL="1803400" marR="0" indent="-9144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2pPr>
      <a:lvl3pPr marL="2870200" marR="0" indent="-12192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3pPr>
      <a:lvl4pPr marL="3646170" marR="0" indent="-143637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4pPr>
      <a:lvl5pPr marL="5819140" marR="0" indent="-287274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5pPr>
      <a:lvl6pPr marL="42354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6pPr>
      <a:lvl7pPr marL="49720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7pPr>
      <a:lvl8pPr marL="57086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8pPr>
      <a:lvl9pPr marL="64452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9pPr>
    </p:bodyStyle>
    <p:other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619630" y="1800682"/>
            <a:ext cx="19922031" cy="10518348"/>
          </a:xfrm>
          <a:prstGeom prst="rect">
            <a:avLst/>
          </a:prstGeom>
          <a:ln w="3175">
            <a:miter lim="400000"/>
          </a:ln>
        </p:spPr>
        <p:txBody>
          <a:bodyPr lIns="44450" tIns="44450" rIns="44450" bIns="44450">
            <a:normAutofit/>
          </a:bodyPr>
          <a:lstStyle>
            <a:lvl1pPr>
              <a:buBlip>
                <a:blip r:embed="rId5"/>
              </a:buBlip>
            </a:lvl1pPr>
            <a:lvl2pPr marL="1612900" indent="-723900">
              <a:buBlip>
                <a:blip r:embed="rId6"/>
              </a:buBlip>
              <a:defRPr sz="3800"/>
            </a:lvl2pPr>
            <a:lvl3pPr marL="2362200" indent="-711200">
              <a:buBlip>
                <a:blip r:embed="rId7"/>
              </a:buBlip>
              <a:defRPr sz="2800"/>
            </a:lvl3pPr>
            <a:lvl4pPr marL="2209800" indent="0">
              <a:buBlip>
                <a:blip r:embed="rId7"/>
              </a:buBlip>
              <a:defRPr sz="100" baseline="0"/>
            </a:lvl4pPr>
            <a:lvl5pPr marL="2946400" indent="0">
              <a:buBlip>
                <a:blip r:embed="rId7"/>
              </a:buBlip>
              <a:defRPr sz="100" baseline="0"/>
            </a:lvl5pPr>
          </a:lstStyle>
          <a:p>
            <a:r>
              <a:rPr dirty="0"/>
              <a:t>Body Level One</a:t>
            </a:r>
          </a:p>
          <a:p>
            <a:pPr lvl="1"/>
            <a:r>
              <a:rPr dirty="0"/>
              <a:t>Body Level Two</a:t>
            </a:r>
          </a:p>
          <a:p>
            <a:pPr lvl="2"/>
            <a:r>
              <a:rPr dirty="0"/>
              <a:t>Body Level Three</a:t>
            </a:r>
          </a:p>
          <a:p>
            <a:pPr lvl="3">
              <a:defRPr baseline="0"/>
            </a:pPr>
            <a:r>
              <a:rPr baseline="0" dirty="0"/>
              <a:t>Body Level Four</a:t>
            </a:r>
          </a:p>
          <a:p>
            <a:pPr lvl="4">
              <a:defRPr baseline="0"/>
            </a:pPr>
            <a:r>
              <a:rPr baseline="0" dirty="0"/>
              <a:t>Body Level Five</a:t>
            </a:r>
          </a:p>
        </p:txBody>
      </p:sp>
      <p:sp>
        <p:nvSpPr>
          <p:cNvPr id="3" name="Slide Number"/>
          <p:cNvSpPr txBox="1">
            <a:spLocks noGrp="1"/>
          </p:cNvSpPr>
          <p:nvPr>
            <p:ph type="sldNum" sz="quarter" idx="2"/>
          </p:nvPr>
        </p:nvSpPr>
        <p:spPr>
          <a:xfrm>
            <a:off x="20740578" y="12139080"/>
            <a:ext cx="396554" cy="431801"/>
          </a:xfrm>
          <a:prstGeom prst="rect">
            <a:avLst/>
          </a:prstGeom>
          <a:ln w="3175">
            <a:miter lim="400000"/>
          </a:ln>
        </p:spPr>
        <p:txBody>
          <a:bodyPr wrap="none" lIns="44450" tIns="44450" rIns="44450" bIns="44450">
            <a:spAutoFit/>
          </a:bodyPr>
          <a:lstStyle>
            <a:lvl1pPr>
              <a:defRPr sz="2200">
                <a:latin typeface="Gill Sans SemiBold"/>
                <a:ea typeface="Gill Sans SemiBold"/>
                <a:cs typeface="Gill Sans SemiBold"/>
                <a:sym typeface="Gill Sans SemiBold"/>
              </a:defRPr>
            </a:lvl1pPr>
          </a:lstStyle>
          <a:p>
            <a:fld id="{86CB4B4D-7CA3-9044-876B-883B54F8677D}" type="slidenum">
              <a:rPr/>
              <a:t>‹#›</a:t>
            </a:fld>
            <a:endParaRPr/>
          </a:p>
        </p:txBody>
      </p:sp>
      <p:sp>
        <p:nvSpPr>
          <p:cNvPr id="4" name="Title Text"/>
          <p:cNvSpPr txBox="1">
            <a:spLocks noGrp="1"/>
          </p:cNvSpPr>
          <p:nvPr>
            <p:ph type="title"/>
          </p:nvPr>
        </p:nvSpPr>
        <p:spPr>
          <a:xfrm>
            <a:off x="555625" y="-1873"/>
            <a:ext cx="20224750" cy="1778963"/>
          </a:xfrm>
          <a:prstGeom prst="rect">
            <a:avLst/>
          </a:prstGeom>
          <a:ln w="3175">
            <a:miter lim="400000"/>
          </a:ln>
        </p:spPr>
        <p:txBody>
          <a:bodyPr lIns="44450" tIns="44450" rIns="44450" bIns="44450" anchor="ctr">
            <a:normAutofit/>
          </a:bodyPr>
          <a:lstStyle/>
          <a:p>
            <a:r>
              <a:rPr dirty="0"/>
              <a:t>Title Text</a:t>
            </a:r>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Lst>
  <p:transition spd="med"/>
  <p:hf hdr="0" ftr="0" dt="0"/>
  <p:txStyles>
    <p:titleStyle>
      <a:lvl1pPr marL="0" marR="0" indent="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1pPr>
      <a:lvl2pPr marL="0" marR="0" indent="228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2pPr>
      <a:lvl3pPr marL="0" marR="0" indent="457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3pPr>
      <a:lvl4pPr marL="0" marR="0" indent="685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4pPr>
      <a:lvl5pPr marL="0" marR="0" indent="9144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5pPr>
      <a:lvl6pPr marL="0" marR="0" indent="11430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6pPr>
      <a:lvl7pPr marL="0" marR="0" indent="1371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7pPr>
      <a:lvl8pPr marL="0" marR="0" indent="1600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8pPr>
      <a:lvl9pPr marL="0" marR="0" indent="1828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9pPr>
    </p:titleStyle>
    <p:bodyStyle>
      <a:lvl1pPr marL="853440" marR="0" indent="-853440" algn="l" defTabSz="825500" eaLnBrk="1" latinLnBrk="0" hangingPunct="1">
        <a:lnSpc>
          <a:spcPct val="100000"/>
        </a:lnSpc>
        <a:spcBef>
          <a:spcPts val="1200"/>
        </a:spcBef>
        <a:spcAft>
          <a:spcPts val="0"/>
        </a:spcAft>
        <a:buClrTx/>
        <a:buSzPct val="80000"/>
        <a:buFontTx/>
        <a:buBlip>
          <a:blip r:embed="rId5"/>
        </a:buBlip>
        <a:defRPr sz="4800" b="0" i="0" u="none" strike="noStrike" cap="none" spc="0" baseline="0">
          <a:solidFill>
            <a:srgbClr val="535353"/>
          </a:solidFill>
          <a:uFillTx/>
          <a:latin typeface="+mn-lt"/>
          <a:ea typeface="+mn-ea"/>
          <a:cs typeface="+mn-cs"/>
          <a:sym typeface="Gill Sans"/>
        </a:defRPr>
      </a:lvl1pPr>
      <a:lvl2pPr marL="1803400" marR="0" indent="-9144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2pPr>
      <a:lvl3pPr marL="2870200" marR="0" indent="-12192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3pPr>
      <a:lvl4pPr marL="3646170" marR="0" indent="-143637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4pPr>
      <a:lvl5pPr marL="5819140" marR="0" indent="-287274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5pPr>
      <a:lvl6pPr marL="42354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6pPr>
      <a:lvl7pPr marL="49720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7pPr>
      <a:lvl8pPr marL="57086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8pPr>
      <a:lvl9pPr marL="64452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9pPr>
    </p:bodyStyle>
    <p:other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619630" y="1800682"/>
            <a:ext cx="19922031" cy="10518348"/>
          </a:xfrm>
          <a:prstGeom prst="rect">
            <a:avLst/>
          </a:prstGeom>
          <a:ln w="3175">
            <a:miter lim="400000"/>
          </a:ln>
        </p:spPr>
        <p:txBody>
          <a:bodyPr lIns="44450" tIns="44450" rIns="44450" bIns="44450">
            <a:normAutofit/>
          </a:bodyPr>
          <a:lstStyle>
            <a:lvl1pPr>
              <a:buBlip>
                <a:blip r:embed="rId5"/>
              </a:buBlip>
            </a:lvl1pPr>
            <a:lvl2pPr marL="1612900" indent="-723900">
              <a:buBlip>
                <a:blip r:embed="rId6"/>
              </a:buBlip>
              <a:defRPr sz="3800"/>
            </a:lvl2pPr>
            <a:lvl3pPr marL="2362200" indent="-711200">
              <a:buBlip>
                <a:blip r:embed="rId7"/>
              </a:buBlip>
              <a:defRPr sz="2800"/>
            </a:lvl3pPr>
            <a:lvl4pPr marL="2209800" indent="0">
              <a:buBlip>
                <a:blip r:embed="rId7"/>
              </a:buBlip>
              <a:defRPr sz="100" baseline="0"/>
            </a:lvl4pPr>
            <a:lvl5pPr marL="2946400" indent="0">
              <a:buBlip>
                <a:blip r:embed="rId7"/>
              </a:buBlip>
              <a:defRPr sz="100" baseline="0"/>
            </a:lvl5pPr>
          </a:lstStyle>
          <a:p>
            <a:r>
              <a:rPr dirty="0"/>
              <a:t>Body Level One</a:t>
            </a:r>
          </a:p>
          <a:p>
            <a:pPr lvl="1"/>
            <a:r>
              <a:rPr dirty="0"/>
              <a:t>Body Level Two</a:t>
            </a:r>
          </a:p>
          <a:p>
            <a:pPr lvl="2"/>
            <a:r>
              <a:rPr dirty="0"/>
              <a:t>Body Level Three</a:t>
            </a:r>
          </a:p>
          <a:p>
            <a:pPr lvl="3">
              <a:defRPr baseline="0"/>
            </a:pPr>
            <a:r>
              <a:rPr baseline="0" dirty="0"/>
              <a:t>Body Level Four</a:t>
            </a:r>
          </a:p>
          <a:p>
            <a:pPr lvl="4">
              <a:defRPr baseline="0"/>
            </a:pPr>
            <a:r>
              <a:rPr baseline="0" dirty="0"/>
              <a:t>Body Level Five</a:t>
            </a:r>
          </a:p>
        </p:txBody>
      </p:sp>
      <p:sp>
        <p:nvSpPr>
          <p:cNvPr id="3" name="Slide Number"/>
          <p:cNvSpPr txBox="1">
            <a:spLocks noGrp="1"/>
          </p:cNvSpPr>
          <p:nvPr>
            <p:ph type="sldNum" sz="quarter" idx="2"/>
          </p:nvPr>
        </p:nvSpPr>
        <p:spPr>
          <a:xfrm>
            <a:off x="20740578" y="12139080"/>
            <a:ext cx="396554" cy="431801"/>
          </a:xfrm>
          <a:prstGeom prst="rect">
            <a:avLst/>
          </a:prstGeom>
          <a:ln w="3175">
            <a:miter lim="400000"/>
          </a:ln>
        </p:spPr>
        <p:txBody>
          <a:bodyPr wrap="none" lIns="44450" tIns="44450" rIns="44450" bIns="44450">
            <a:spAutoFit/>
          </a:bodyPr>
          <a:lstStyle>
            <a:lvl1pPr>
              <a:defRPr sz="2200">
                <a:latin typeface="Gill Sans SemiBold"/>
                <a:ea typeface="Gill Sans SemiBold"/>
                <a:cs typeface="Gill Sans SemiBold"/>
                <a:sym typeface="Gill Sans SemiBold"/>
              </a:defRPr>
            </a:lvl1pPr>
          </a:lstStyle>
          <a:p>
            <a:fld id="{86CB4B4D-7CA3-9044-876B-883B54F8677D}" type="slidenum">
              <a:rPr/>
              <a:t>‹#›</a:t>
            </a:fld>
            <a:endParaRPr/>
          </a:p>
        </p:txBody>
      </p:sp>
      <p:sp>
        <p:nvSpPr>
          <p:cNvPr id="4" name="Title Text"/>
          <p:cNvSpPr txBox="1">
            <a:spLocks noGrp="1"/>
          </p:cNvSpPr>
          <p:nvPr>
            <p:ph type="title"/>
          </p:nvPr>
        </p:nvSpPr>
        <p:spPr>
          <a:xfrm>
            <a:off x="555625" y="-1873"/>
            <a:ext cx="20224750" cy="1778963"/>
          </a:xfrm>
          <a:prstGeom prst="rect">
            <a:avLst/>
          </a:prstGeom>
          <a:ln w="3175">
            <a:miter lim="400000"/>
          </a:ln>
        </p:spPr>
        <p:txBody>
          <a:bodyPr lIns="44450" tIns="44450" rIns="44450" bIns="44450" anchor="ctr">
            <a:normAutofit/>
          </a:bodyPr>
          <a:lstStyle/>
          <a:p>
            <a:r>
              <a:rPr dirty="0"/>
              <a:t>Title Text</a:t>
            </a: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transition spd="med"/>
  <p:hf hdr="0" ftr="0" dt="0"/>
  <p:txStyles>
    <p:titleStyle>
      <a:lvl1pPr marL="0" marR="0" indent="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1pPr>
      <a:lvl2pPr marL="0" marR="0" indent="228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2pPr>
      <a:lvl3pPr marL="0" marR="0" indent="457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3pPr>
      <a:lvl4pPr marL="0" marR="0" indent="685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4pPr>
      <a:lvl5pPr marL="0" marR="0" indent="9144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5pPr>
      <a:lvl6pPr marL="0" marR="0" indent="11430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6pPr>
      <a:lvl7pPr marL="0" marR="0" indent="1371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7pPr>
      <a:lvl8pPr marL="0" marR="0" indent="1600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8pPr>
      <a:lvl9pPr marL="0" marR="0" indent="1828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9pPr>
    </p:titleStyle>
    <p:bodyStyle>
      <a:lvl1pPr marL="853440" marR="0" indent="-853440" algn="l" defTabSz="825500" eaLnBrk="1" latinLnBrk="0" hangingPunct="1">
        <a:lnSpc>
          <a:spcPct val="100000"/>
        </a:lnSpc>
        <a:spcBef>
          <a:spcPts val="1200"/>
        </a:spcBef>
        <a:spcAft>
          <a:spcPts val="0"/>
        </a:spcAft>
        <a:buClrTx/>
        <a:buSzPct val="80000"/>
        <a:buFontTx/>
        <a:buBlip>
          <a:blip r:embed="rId5"/>
        </a:buBlip>
        <a:defRPr sz="4800" b="0" i="0" u="none" strike="noStrike" cap="none" spc="0" baseline="0">
          <a:solidFill>
            <a:srgbClr val="535353"/>
          </a:solidFill>
          <a:uFillTx/>
          <a:latin typeface="+mn-lt"/>
          <a:ea typeface="+mn-ea"/>
          <a:cs typeface="+mn-cs"/>
          <a:sym typeface="Gill Sans"/>
        </a:defRPr>
      </a:lvl1pPr>
      <a:lvl2pPr marL="1803400" marR="0" indent="-9144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2pPr>
      <a:lvl3pPr marL="2870200" marR="0" indent="-12192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3pPr>
      <a:lvl4pPr marL="3646170" marR="0" indent="-143637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4pPr>
      <a:lvl5pPr marL="5819140" marR="0" indent="-287274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5pPr>
      <a:lvl6pPr marL="42354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6pPr>
      <a:lvl7pPr marL="49720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7pPr>
      <a:lvl8pPr marL="57086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8pPr>
      <a:lvl9pPr marL="64452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9pPr>
    </p:bodyStyle>
    <p:other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619630" y="1800682"/>
            <a:ext cx="19922031" cy="10518348"/>
          </a:xfrm>
          <a:prstGeom prst="rect">
            <a:avLst/>
          </a:prstGeom>
          <a:ln w="3175">
            <a:miter lim="400000"/>
          </a:ln>
        </p:spPr>
        <p:txBody>
          <a:bodyPr lIns="44450" tIns="44450" rIns="44450" bIns="44450">
            <a:normAutofit/>
          </a:bodyPr>
          <a:lstStyle>
            <a:lvl1pPr>
              <a:buBlip>
                <a:blip r:embed="rId5"/>
              </a:buBlip>
            </a:lvl1pPr>
            <a:lvl2pPr marL="1612900" indent="-723900">
              <a:buBlip>
                <a:blip r:embed="rId6"/>
              </a:buBlip>
              <a:defRPr sz="3800"/>
            </a:lvl2pPr>
            <a:lvl3pPr marL="2362200" indent="-711200">
              <a:buBlip>
                <a:blip r:embed="rId7"/>
              </a:buBlip>
              <a:defRPr sz="2800"/>
            </a:lvl3pPr>
            <a:lvl4pPr marL="2209800" indent="0">
              <a:buBlip>
                <a:blip r:embed="rId7"/>
              </a:buBlip>
              <a:defRPr sz="100" baseline="0"/>
            </a:lvl4pPr>
            <a:lvl5pPr marL="2946400" indent="0">
              <a:buBlip>
                <a:blip r:embed="rId7"/>
              </a:buBlip>
              <a:defRPr sz="100" baseline="0"/>
            </a:lvl5pPr>
          </a:lstStyle>
          <a:p>
            <a:r>
              <a:rPr dirty="0"/>
              <a:t>Body Level One</a:t>
            </a:r>
          </a:p>
          <a:p>
            <a:pPr lvl="1"/>
            <a:r>
              <a:rPr dirty="0"/>
              <a:t>Body Level Two</a:t>
            </a:r>
          </a:p>
          <a:p>
            <a:pPr lvl="2"/>
            <a:r>
              <a:rPr dirty="0"/>
              <a:t>Body Level Three</a:t>
            </a:r>
          </a:p>
          <a:p>
            <a:pPr lvl="3">
              <a:defRPr baseline="0"/>
            </a:pPr>
            <a:r>
              <a:rPr baseline="0" dirty="0"/>
              <a:t>Body Level Four</a:t>
            </a:r>
          </a:p>
          <a:p>
            <a:pPr lvl="4">
              <a:defRPr baseline="0"/>
            </a:pPr>
            <a:r>
              <a:rPr baseline="0" dirty="0"/>
              <a:t>Body Level Five</a:t>
            </a:r>
          </a:p>
        </p:txBody>
      </p:sp>
      <p:sp>
        <p:nvSpPr>
          <p:cNvPr id="3" name="Slide Number"/>
          <p:cNvSpPr txBox="1">
            <a:spLocks noGrp="1"/>
          </p:cNvSpPr>
          <p:nvPr>
            <p:ph type="sldNum" sz="quarter" idx="2"/>
          </p:nvPr>
        </p:nvSpPr>
        <p:spPr>
          <a:xfrm>
            <a:off x="20740578" y="12139080"/>
            <a:ext cx="396554" cy="431801"/>
          </a:xfrm>
          <a:prstGeom prst="rect">
            <a:avLst/>
          </a:prstGeom>
          <a:ln w="3175">
            <a:miter lim="400000"/>
          </a:ln>
        </p:spPr>
        <p:txBody>
          <a:bodyPr wrap="none" lIns="44450" tIns="44450" rIns="44450" bIns="44450">
            <a:spAutoFit/>
          </a:bodyPr>
          <a:lstStyle>
            <a:lvl1pPr>
              <a:defRPr sz="2200">
                <a:latin typeface="Gill Sans SemiBold"/>
                <a:ea typeface="Gill Sans SemiBold"/>
                <a:cs typeface="Gill Sans SemiBold"/>
                <a:sym typeface="Gill Sans SemiBold"/>
              </a:defRPr>
            </a:lvl1pPr>
          </a:lstStyle>
          <a:p>
            <a:fld id="{86CB4B4D-7CA3-9044-876B-883B54F8677D}" type="slidenum">
              <a:rPr/>
              <a:t>‹#›</a:t>
            </a:fld>
            <a:endParaRPr/>
          </a:p>
        </p:txBody>
      </p:sp>
      <p:sp>
        <p:nvSpPr>
          <p:cNvPr id="4" name="Title Text"/>
          <p:cNvSpPr txBox="1">
            <a:spLocks noGrp="1"/>
          </p:cNvSpPr>
          <p:nvPr>
            <p:ph type="title"/>
          </p:nvPr>
        </p:nvSpPr>
        <p:spPr>
          <a:xfrm>
            <a:off x="555625" y="-1873"/>
            <a:ext cx="20224750" cy="1778963"/>
          </a:xfrm>
          <a:prstGeom prst="rect">
            <a:avLst/>
          </a:prstGeom>
          <a:ln w="3175">
            <a:miter lim="400000"/>
          </a:ln>
        </p:spPr>
        <p:txBody>
          <a:bodyPr lIns="44450" tIns="44450" rIns="44450" bIns="44450" anchor="ctr">
            <a:normAutofit/>
          </a:bodyPr>
          <a:lstStyle/>
          <a:p>
            <a:r>
              <a:rPr dirty="0"/>
              <a:t>Title Text</a:t>
            </a:r>
          </a:p>
        </p:txBody>
      </p:sp>
    </p:spTree>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Lst>
  <p:transition spd="med"/>
  <p:hf hdr="0" ftr="0" dt="0"/>
  <p:txStyles>
    <p:titleStyle>
      <a:lvl1pPr marL="0" marR="0" indent="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1pPr>
      <a:lvl2pPr marL="0" marR="0" indent="228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2pPr>
      <a:lvl3pPr marL="0" marR="0" indent="457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3pPr>
      <a:lvl4pPr marL="0" marR="0" indent="685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4pPr>
      <a:lvl5pPr marL="0" marR="0" indent="9144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5pPr>
      <a:lvl6pPr marL="0" marR="0" indent="11430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6pPr>
      <a:lvl7pPr marL="0" marR="0" indent="1371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7pPr>
      <a:lvl8pPr marL="0" marR="0" indent="1600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8pPr>
      <a:lvl9pPr marL="0" marR="0" indent="1828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9pPr>
    </p:titleStyle>
    <p:bodyStyle>
      <a:lvl1pPr marL="853440" marR="0" indent="-853440" algn="l" defTabSz="825500" eaLnBrk="1" latinLnBrk="0" hangingPunct="1">
        <a:lnSpc>
          <a:spcPct val="100000"/>
        </a:lnSpc>
        <a:spcBef>
          <a:spcPts val="1200"/>
        </a:spcBef>
        <a:spcAft>
          <a:spcPts val="0"/>
        </a:spcAft>
        <a:buClrTx/>
        <a:buSzPct val="80000"/>
        <a:buFontTx/>
        <a:buBlip>
          <a:blip r:embed="rId5"/>
        </a:buBlip>
        <a:defRPr sz="4800" b="0" i="0" u="none" strike="noStrike" cap="none" spc="0" baseline="0">
          <a:solidFill>
            <a:srgbClr val="535353"/>
          </a:solidFill>
          <a:uFillTx/>
          <a:latin typeface="+mn-lt"/>
          <a:ea typeface="+mn-ea"/>
          <a:cs typeface="+mn-cs"/>
          <a:sym typeface="Gill Sans"/>
        </a:defRPr>
      </a:lvl1pPr>
      <a:lvl2pPr marL="1803400" marR="0" indent="-9144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2pPr>
      <a:lvl3pPr marL="2870200" marR="0" indent="-12192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3pPr>
      <a:lvl4pPr marL="3646170" marR="0" indent="-143637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4pPr>
      <a:lvl5pPr marL="5819140" marR="0" indent="-287274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5pPr>
      <a:lvl6pPr marL="42354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6pPr>
      <a:lvl7pPr marL="49720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7pPr>
      <a:lvl8pPr marL="57086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8pPr>
      <a:lvl9pPr marL="64452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9pPr>
    </p:bodyStyle>
    <p:other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619630" y="1800682"/>
            <a:ext cx="19922031" cy="10518348"/>
          </a:xfrm>
          <a:prstGeom prst="rect">
            <a:avLst/>
          </a:prstGeom>
          <a:ln w="3175">
            <a:miter lim="400000"/>
          </a:ln>
        </p:spPr>
        <p:txBody>
          <a:bodyPr lIns="44450" tIns="44450" rIns="44450" bIns="44450">
            <a:normAutofit/>
          </a:bodyPr>
          <a:lstStyle>
            <a:lvl1pPr>
              <a:buBlip>
                <a:blip r:embed="rId5"/>
              </a:buBlip>
            </a:lvl1pPr>
            <a:lvl2pPr marL="1612900" indent="-723900">
              <a:buBlip>
                <a:blip r:embed="rId6"/>
              </a:buBlip>
              <a:defRPr sz="3800"/>
            </a:lvl2pPr>
            <a:lvl3pPr marL="2362200" indent="-711200">
              <a:buBlip>
                <a:blip r:embed="rId7"/>
              </a:buBlip>
              <a:defRPr sz="2800"/>
            </a:lvl3pPr>
            <a:lvl4pPr marL="2209800" indent="0">
              <a:buBlip>
                <a:blip r:embed="rId7"/>
              </a:buBlip>
              <a:defRPr sz="100" baseline="0"/>
            </a:lvl4pPr>
            <a:lvl5pPr marL="2946400" indent="0">
              <a:buBlip>
                <a:blip r:embed="rId7"/>
              </a:buBlip>
              <a:defRPr sz="100" baseline="0"/>
            </a:lvl5pPr>
          </a:lstStyle>
          <a:p>
            <a:r>
              <a:rPr dirty="0"/>
              <a:t>Body Level One</a:t>
            </a:r>
          </a:p>
          <a:p>
            <a:pPr lvl="1"/>
            <a:r>
              <a:rPr dirty="0"/>
              <a:t>Body Level Two</a:t>
            </a:r>
          </a:p>
          <a:p>
            <a:pPr lvl="2"/>
            <a:r>
              <a:rPr dirty="0"/>
              <a:t>Body Level Three</a:t>
            </a:r>
          </a:p>
          <a:p>
            <a:pPr lvl="3">
              <a:defRPr baseline="0"/>
            </a:pPr>
            <a:r>
              <a:rPr baseline="0" dirty="0"/>
              <a:t>Body Level Four</a:t>
            </a:r>
          </a:p>
          <a:p>
            <a:pPr lvl="4">
              <a:defRPr baseline="0"/>
            </a:pPr>
            <a:r>
              <a:rPr baseline="0" dirty="0"/>
              <a:t>Body Level Five</a:t>
            </a:r>
          </a:p>
        </p:txBody>
      </p:sp>
      <p:sp>
        <p:nvSpPr>
          <p:cNvPr id="3" name="Slide Number"/>
          <p:cNvSpPr txBox="1">
            <a:spLocks noGrp="1"/>
          </p:cNvSpPr>
          <p:nvPr>
            <p:ph type="sldNum" sz="quarter" idx="2"/>
          </p:nvPr>
        </p:nvSpPr>
        <p:spPr>
          <a:xfrm>
            <a:off x="20740578" y="12139080"/>
            <a:ext cx="396554" cy="431801"/>
          </a:xfrm>
          <a:prstGeom prst="rect">
            <a:avLst/>
          </a:prstGeom>
          <a:ln w="3175">
            <a:miter lim="400000"/>
          </a:ln>
        </p:spPr>
        <p:txBody>
          <a:bodyPr wrap="none" lIns="44450" tIns="44450" rIns="44450" bIns="44450">
            <a:spAutoFit/>
          </a:bodyPr>
          <a:lstStyle>
            <a:lvl1pPr>
              <a:defRPr sz="2200">
                <a:latin typeface="Gill Sans SemiBold"/>
                <a:ea typeface="Gill Sans SemiBold"/>
                <a:cs typeface="Gill Sans SemiBold"/>
                <a:sym typeface="Gill Sans SemiBold"/>
              </a:defRPr>
            </a:lvl1pPr>
          </a:lstStyle>
          <a:p>
            <a:fld id="{86CB4B4D-7CA3-9044-876B-883B54F8677D}" type="slidenum">
              <a:rPr/>
              <a:t>‹#›</a:t>
            </a:fld>
            <a:endParaRPr/>
          </a:p>
        </p:txBody>
      </p:sp>
      <p:sp>
        <p:nvSpPr>
          <p:cNvPr id="4" name="Title Text"/>
          <p:cNvSpPr txBox="1">
            <a:spLocks noGrp="1"/>
          </p:cNvSpPr>
          <p:nvPr>
            <p:ph type="title"/>
          </p:nvPr>
        </p:nvSpPr>
        <p:spPr>
          <a:xfrm>
            <a:off x="555625" y="-1873"/>
            <a:ext cx="20224750" cy="1778963"/>
          </a:xfrm>
          <a:prstGeom prst="rect">
            <a:avLst/>
          </a:prstGeom>
          <a:ln w="3175">
            <a:miter lim="400000"/>
          </a:ln>
        </p:spPr>
        <p:txBody>
          <a:bodyPr lIns="44450" tIns="44450" rIns="44450" bIns="44450" anchor="ctr">
            <a:normAutofit/>
          </a:bodyPr>
          <a:lstStyle/>
          <a:p>
            <a:r>
              <a:rPr dirty="0"/>
              <a:t>Title Text</a:t>
            </a:r>
          </a:p>
        </p:txBody>
      </p:sp>
    </p:spTree>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Lst>
  <p:transition spd="med"/>
  <p:hf hdr="0" ftr="0" dt="0"/>
  <p:txStyles>
    <p:titleStyle>
      <a:lvl1pPr marL="0" marR="0" indent="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1pPr>
      <a:lvl2pPr marL="0" marR="0" indent="228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2pPr>
      <a:lvl3pPr marL="0" marR="0" indent="457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3pPr>
      <a:lvl4pPr marL="0" marR="0" indent="685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4pPr>
      <a:lvl5pPr marL="0" marR="0" indent="9144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5pPr>
      <a:lvl6pPr marL="0" marR="0" indent="11430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6pPr>
      <a:lvl7pPr marL="0" marR="0" indent="1371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7pPr>
      <a:lvl8pPr marL="0" marR="0" indent="1600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8pPr>
      <a:lvl9pPr marL="0" marR="0" indent="1828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9pPr>
    </p:titleStyle>
    <p:bodyStyle>
      <a:lvl1pPr marL="853440" marR="0" indent="-853440" algn="l" defTabSz="825500" eaLnBrk="1" latinLnBrk="0" hangingPunct="1">
        <a:lnSpc>
          <a:spcPct val="100000"/>
        </a:lnSpc>
        <a:spcBef>
          <a:spcPts val="1200"/>
        </a:spcBef>
        <a:spcAft>
          <a:spcPts val="0"/>
        </a:spcAft>
        <a:buClrTx/>
        <a:buSzPct val="80000"/>
        <a:buFontTx/>
        <a:buBlip>
          <a:blip r:embed="rId5"/>
        </a:buBlip>
        <a:defRPr sz="4800" b="0" i="0" u="none" strike="noStrike" cap="none" spc="0" baseline="0">
          <a:solidFill>
            <a:srgbClr val="535353"/>
          </a:solidFill>
          <a:uFillTx/>
          <a:latin typeface="+mn-lt"/>
          <a:ea typeface="+mn-ea"/>
          <a:cs typeface="+mn-cs"/>
          <a:sym typeface="Gill Sans"/>
        </a:defRPr>
      </a:lvl1pPr>
      <a:lvl2pPr marL="1803400" marR="0" indent="-9144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2pPr>
      <a:lvl3pPr marL="2870200" marR="0" indent="-12192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3pPr>
      <a:lvl4pPr marL="3646170" marR="0" indent="-143637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4pPr>
      <a:lvl5pPr marL="5819140" marR="0" indent="-287274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5pPr>
      <a:lvl6pPr marL="42354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6pPr>
      <a:lvl7pPr marL="49720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7pPr>
      <a:lvl8pPr marL="57086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8pPr>
      <a:lvl9pPr marL="64452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9pPr>
    </p:bodyStyle>
    <p:other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619630" y="1800682"/>
            <a:ext cx="19922031" cy="10518348"/>
          </a:xfrm>
          <a:prstGeom prst="rect">
            <a:avLst/>
          </a:prstGeom>
          <a:ln w="3175">
            <a:miter lim="400000"/>
          </a:ln>
        </p:spPr>
        <p:txBody>
          <a:bodyPr lIns="44450" tIns="44450" rIns="44450" bIns="44450">
            <a:normAutofit/>
          </a:bodyPr>
          <a:lstStyle>
            <a:lvl1pPr>
              <a:buBlip>
                <a:blip r:embed="rId5"/>
              </a:buBlip>
            </a:lvl1pPr>
            <a:lvl2pPr marL="1612900" indent="-723900">
              <a:buBlip>
                <a:blip r:embed="rId6"/>
              </a:buBlip>
              <a:defRPr sz="3800"/>
            </a:lvl2pPr>
            <a:lvl3pPr marL="2362200" indent="-711200">
              <a:buBlip>
                <a:blip r:embed="rId7"/>
              </a:buBlip>
              <a:defRPr sz="2800"/>
            </a:lvl3pPr>
            <a:lvl4pPr marL="2209800" indent="0">
              <a:buBlip>
                <a:blip r:embed="rId7"/>
              </a:buBlip>
              <a:defRPr sz="100" baseline="0"/>
            </a:lvl4pPr>
            <a:lvl5pPr marL="2946400" indent="0">
              <a:buBlip>
                <a:blip r:embed="rId7"/>
              </a:buBlip>
              <a:defRPr sz="100" baseline="0"/>
            </a:lvl5pPr>
          </a:lstStyle>
          <a:p>
            <a:r>
              <a:rPr dirty="0"/>
              <a:t>Body Level One</a:t>
            </a:r>
          </a:p>
          <a:p>
            <a:pPr lvl="1"/>
            <a:r>
              <a:rPr dirty="0"/>
              <a:t>Body Level Two</a:t>
            </a:r>
          </a:p>
          <a:p>
            <a:pPr lvl="2"/>
            <a:r>
              <a:rPr dirty="0"/>
              <a:t>Body Level Three</a:t>
            </a:r>
          </a:p>
          <a:p>
            <a:pPr lvl="3">
              <a:defRPr baseline="0"/>
            </a:pPr>
            <a:r>
              <a:rPr baseline="0" dirty="0"/>
              <a:t>Body Level Four</a:t>
            </a:r>
          </a:p>
          <a:p>
            <a:pPr lvl="4">
              <a:defRPr baseline="0"/>
            </a:pPr>
            <a:r>
              <a:rPr baseline="0" dirty="0"/>
              <a:t>Body Level Five</a:t>
            </a:r>
          </a:p>
        </p:txBody>
      </p:sp>
      <p:sp>
        <p:nvSpPr>
          <p:cNvPr id="3" name="Slide Number"/>
          <p:cNvSpPr txBox="1">
            <a:spLocks noGrp="1"/>
          </p:cNvSpPr>
          <p:nvPr>
            <p:ph type="sldNum" sz="quarter" idx="2"/>
          </p:nvPr>
        </p:nvSpPr>
        <p:spPr>
          <a:xfrm>
            <a:off x="20740578" y="12139080"/>
            <a:ext cx="396554" cy="431801"/>
          </a:xfrm>
          <a:prstGeom prst="rect">
            <a:avLst/>
          </a:prstGeom>
          <a:ln w="3175">
            <a:miter lim="400000"/>
          </a:ln>
        </p:spPr>
        <p:txBody>
          <a:bodyPr wrap="none" lIns="44450" tIns="44450" rIns="44450" bIns="44450">
            <a:spAutoFit/>
          </a:bodyPr>
          <a:lstStyle>
            <a:lvl1pPr>
              <a:defRPr sz="2200">
                <a:latin typeface="Gill Sans SemiBold"/>
                <a:ea typeface="Gill Sans SemiBold"/>
                <a:cs typeface="Gill Sans SemiBold"/>
                <a:sym typeface="Gill Sans SemiBold"/>
              </a:defRPr>
            </a:lvl1pPr>
          </a:lstStyle>
          <a:p>
            <a:fld id="{86CB4B4D-7CA3-9044-876B-883B54F8677D}" type="slidenum">
              <a:rPr/>
              <a:t>‹#›</a:t>
            </a:fld>
            <a:endParaRPr/>
          </a:p>
        </p:txBody>
      </p:sp>
      <p:sp>
        <p:nvSpPr>
          <p:cNvPr id="4" name="Title Text"/>
          <p:cNvSpPr txBox="1">
            <a:spLocks noGrp="1"/>
          </p:cNvSpPr>
          <p:nvPr>
            <p:ph type="title"/>
          </p:nvPr>
        </p:nvSpPr>
        <p:spPr>
          <a:xfrm>
            <a:off x="555625" y="-1873"/>
            <a:ext cx="20224750" cy="1778963"/>
          </a:xfrm>
          <a:prstGeom prst="rect">
            <a:avLst/>
          </a:prstGeom>
          <a:ln w="3175">
            <a:miter lim="400000"/>
          </a:ln>
        </p:spPr>
        <p:txBody>
          <a:bodyPr lIns="44450" tIns="44450" rIns="44450" bIns="44450" anchor="ctr">
            <a:normAutofit/>
          </a:bodyPr>
          <a:lstStyle/>
          <a:p>
            <a:r>
              <a:rPr dirty="0"/>
              <a:t>Title Text</a:t>
            </a:r>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Lst>
  <p:transition spd="med"/>
  <p:hf hdr="0" ftr="0" dt="0"/>
  <p:txStyles>
    <p:titleStyle>
      <a:lvl1pPr marL="0" marR="0" indent="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1pPr>
      <a:lvl2pPr marL="0" marR="0" indent="228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2pPr>
      <a:lvl3pPr marL="0" marR="0" indent="457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3pPr>
      <a:lvl4pPr marL="0" marR="0" indent="685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4pPr>
      <a:lvl5pPr marL="0" marR="0" indent="9144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5pPr>
      <a:lvl6pPr marL="0" marR="0" indent="11430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6pPr>
      <a:lvl7pPr marL="0" marR="0" indent="1371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7pPr>
      <a:lvl8pPr marL="0" marR="0" indent="1600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8pPr>
      <a:lvl9pPr marL="0" marR="0" indent="1828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9pPr>
    </p:titleStyle>
    <p:bodyStyle>
      <a:lvl1pPr marL="853440" marR="0" indent="-853440" algn="l" defTabSz="825500" eaLnBrk="1" latinLnBrk="0" hangingPunct="1">
        <a:lnSpc>
          <a:spcPct val="100000"/>
        </a:lnSpc>
        <a:spcBef>
          <a:spcPts val="1200"/>
        </a:spcBef>
        <a:spcAft>
          <a:spcPts val="0"/>
        </a:spcAft>
        <a:buClrTx/>
        <a:buSzPct val="80000"/>
        <a:buFontTx/>
        <a:buBlip>
          <a:blip r:embed="rId5"/>
        </a:buBlip>
        <a:defRPr sz="4800" b="0" i="0" u="none" strike="noStrike" cap="none" spc="0" baseline="0">
          <a:solidFill>
            <a:srgbClr val="535353"/>
          </a:solidFill>
          <a:uFillTx/>
          <a:latin typeface="+mn-lt"/>
          <a:ea typeface="+mn-ea"/>
          <a:cs typeface="+mn-cs"/>
          <a:sym typeface="Gill Sans"/>
        </a:defRPr>
      </a:lvl1pPr>
      <a:lvl2pPr marL="1803400" marR="0" indent="-9144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2pPr>
      <a:lvl3pPr marL="2870200" marR="0" indent="-12192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3pPr>
      <a:lvl4pPr marL="3646170" marR="0" indent="-143637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4pPr>
      <a:lvl5pPr marL="5819140" marR="0" indent="-287274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5pPr>
      <a:lvl6pPr marL="42354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6pPr>
      <a:lvl7pPr marL="49720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7pPr>
      <a:lvl8pPr marL="57086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8pPr>
      <a:lvl9pPr marL="64452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9pPr>
    </p:bodyStyle>
    <p:other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619630" y="1800682"/>
            <a:ext cx="19922031" cy="10518348"/>
          </a:xfrm>
          <a:prstGeom prst="rect">
            <a:avLst/>
          </a:prstGeom>
          <a:ln w="3175">
            <a:miter lim="400000"/>
          </a:ln>
        </p:spPr>
        <p:txBody>
          <a:bodyPr lIns="44450" tIns="44450" rIns="44450" bIns="44450">
            <a:normAutofit/>
          </a:bodyPr>
          <a:lstStyle>
            <a:lvl1pPr>
              <a:buBlip>
                <a:blip r:embed="rId5"/>
              </a:buBlip>
            </a:lvl1pPr>
            <a:lvl2pPr marL="1612900" indent="-723900">
              <a:buBlip>
                <a:blip r:embed="rId6"/>
              </a:buBlip>
              <a:defRPr sz="3800"/>
            </a:lvl2pPr>
            <a:lvl3pPr marL="2362200" indent="-711200">
              <a:buBlip>
                <a:blip r:embed="rId7"/>
              </a:buBlip>
              <a:defRPr sz="2800"/>
            </a:lvl3pPr>
            <a:lvl4pPr marL="2209800" indent="0">
              <a:buBlip>
                <a:blip r:embed="rId7"/>
              </a:buBlip>
              <a:defRPr sz="100" baseline="0"/>
            </a:lvl4pPr>
            <a:lvl5pPr marL="2946400" indent="0">
              <a:buBlip>
                <a:blip r:embed="rId7"/>
              </a:buBlip>
              <a:defRPr sz="100" baseline="0"/>
            </a:lvl5pPr>
          </a:lstStyle>
          <a:p>
            <a:r>
              <a:rPr dirty="0"/>
              <a:t>Body Level One</a:t>
            </a:r>
          </a:p>
          <a:p>
            <a:pPr lvl="1"/>
            <a:r>
              <a:rPr dirty="0"/>
              <a:t>Body Level Two</a:t>
            </a:r>
          </a:p>
          <a:p>
            <a:pPr lvl="2"/>
            <a:r>
              <a:rPr dirty="0"/>
              <a:t>Body Level Three</a:t>
            </a:r>
          </a:p>
          <a:p>
            <a:pPr lvl="3">
              <a:defRPr baseline="0"/>
            </a:pPr>
            <a:r>
              <a:rPr baseline="0" dirty="0"/>
              <a:t>Body Level Four</a:t>
            </a:r>
          </a:p>
          <a:p>
            <a:pPr lvl="4">
              <a:defRPr baseline="0"/>
            </a:pPr>
            <a:r>
              <a:rPr baseline="0" dirty="0"/>
              <a:t>Body Level Five</a:t>
            </a:r>
          </a:p>
        </p:txBody>
      </p:sp>
      <p:sp>
        <p:nvSpPr>
          <p:cNvPr id="3" name="Slide Number"/>
          <p:cNvSpPr txBox="1">
            <a:spLocks noGrp="1"/>
          </p:cNvSpPr>
          <p:nvPr>
            <p:ph type="sldNum" sz="quarter" idx="2"/>
          </p:nvPr>
        </p:nvSpPr>
        <p:spPr>
          <a:xfrm>
            <a:off x="20740578" y="12139080"/>
            <a:ext cx="396554" cy="431801"/>
          </a:xfrm>
          <a:prstGeom prst="rect">
            <a:avLst/>
          </a:prstGeom>
          <a:ln w="3175">
            <a:miter lim="400000"/>
          </a:ln>
        </p:spPr>
        <p:txBody>
          <a:bodyPr wrap="none" lIns="44450" tIns="44450" rIns="44450" bIns="44450">
            <a:spAutoFit/>
          </a:bodyPr>
          <a:lstStyle>
            <a:lvl1pPr>
              <a:defRPr sz="2200">
                <a:latin typeface="Gill Sans SemiBold"/>
                <a:ea typeface="Gill Sans SemiBold"/>
                <a:cs typeface="Gill Sans SemiBold"/>
                <a:sym typeface="Gill Sans SemiBold"/>
              </a:defRPr>
            </a:lvl1pPr>
          </a:lstStyle>
          <a:p>
            <a:fld id="{86CB4B4D-7CA3-9044-876B-883B54F8677D}" type="slidenum">
              <a:rPr/>
              <a:t>‹#›</a:t>
            </a:fld>
            <a:endParaRPr/>
          </a:p>
        </p:txBody>
      </p:sp>
      <p:sp>
        <p:nvSpPr>
          <p:cNvPr id="4" name="Title Text"/>
          <p:cNvSpPr txBox="1">
            <a:spLocks noGrp="1"/>
          </p:cNvSpPr>
          <p:nvPr>
            <p:ph type="title"/>
          </p:nvPr>
        </p:nvSpPr>
        <p:spPr>
          <a:xfrm>
            <a:off x="555625" y="-1873"/>
            <a:ext cx="20224750" cy="1778963"/>
          </a:xfrm>
          <a:prstGeom prst="rect">
            <a:avLst/>
          </a:prstGeom>
          <a:ln w="3175">
            <a:miter lim="400000"/>
          </a:ln>
        </p:spPr>
        <p:txBody>
          <a:bodyPr lIns="44450" tIns="44450" rIns="44450" bIns="44450" anchor="ctr">
            <a:normAutofit/>
          </a:bodyPr>
          <a:lstStyle/>
          <a:p>
            <a:r>
              <a:rPr dirty="0"/>
              <a:t>Title Text</a:t>
            </a:r>
          </a:p>
        </p:txBody>
      </p:sp>
    </p:spTree>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Lst>
  <p:transition spd="med"/>
  <p:hf hdr="0" ftr="0" dt="0"/>
  <p:txStyles>
    <p:titleStyle>
      <a:lvl1pPr marL="0" marR="0" indent="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1pPr>
      <a:lvl2pPr marL="0" marR="0" indent="228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2pPr>
      <a:lvl3pPr marL="0" marR="0" indent="457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3pPr>
      <a:lvl4pPr marL="0" marR="0" indent="685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4pPr>
      <a:lvl5pPr marL="0" marR="0" indent="9144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5pPr>
      <a:lvl6pPr marL="0" marR="0" indent="11430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6pPr>
      <a:lvl7pPr marL="0" marR="0" indent="1371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7pPr>
      <a:lvl8pPr marL="0" marR="0" indent="1600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8pPr>
      <a:lvl9pPr marL="0" marR="0" indent="1828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9pPr>
    </p:titleStyle>
    <p:bodyStyle>
      <a:lvl1pPr marL="853440" marR="0" indent="-853440" algn="l" defTabSz="825500" eaLnBrk="1" latinLnBrk="0" hangingPunct="1">
        <a:lnSpc>
          <a:spcPct val="100000"/>
        </a:lnSpc>
        <a:spcBef>
          <a:spcPts val="1200"/>
        </a:spcBef>
        <a:spcAft>
          <a:spcPts val="0"/>
        </a:spcAft>
        <a:buClrTx/>
        <a:buSzPct val="80000"/>
        <a:buFontTx/>
        <a:buBlip>
          <a:blip r:embed="rId5"/>
        </a:buBlip>
        <a:defRPr sz="4800" b="0" i="0" u="none" strike="noStrike" cap="none" spc="0" baseline="0">
          <a:solidFill>
            <a:srgbClr val="535353"/>
          </a:solidFill>
          <a:uFillTx/>
          <a:latin typeface="+mn-lt"/>
          <a:ea typeface="+mn-ea"/>
          <a:cs typeface="+mn-cs"/>
          <a:sym typeface="Gill Sans"/>
        </a:defRPr>
      </a:lvl1pPr>
      <a:lvl2pPr marL="1803400" marR="0" indent="-9144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2pPr>
      <a:lvl3pPr marL="2870200" marR="0" indent="-12192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3pPr>
      <a:lvl4pPr marL="3646170" marR="0" indent="-143637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4pPr>
      <a:lvl5pPr marL="5819140" marR="0" indent="-287274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5pPr>
      <a:lvl6pPr marL="42354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6pPr>
      <a:lvl7pPr marL="49720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7pPr>
      <a:lvl8pPr marL="57086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8pPr>
      <a:lvl9pPr marL="64452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9pPr>
    </p:bodyStyle>
    <p:other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619630" y="1800682"/>
            <a:ext cx="19922031" cy="10518348"/>
          </a:xfrm>
          <a:prstGeom prst="rect">
            <a:avLst/>
          </a:prstGeom>
          <a:ln w="3175">
            <a:miter lim="400000"/>
          </a:ln>
        </p:spPr>
        <p:txBody>
          <a:bodyPr lIns="44450" tIns="44450" rIns="44450" bIns="44450">
            <a:normAutofit/>
          </a:bodyPr>
          <a:lstStyle>
            <a:lvl1pPr>
              <a:buBlip>
                <a:blip r:embed="rId5"/>
              </a:buBlip>
            </a:lvl1pPr>
            <a:lvl2pPr marL="1612900" indent="-723900">
              <a:buBlip>
                <a:blip r:embed="rId6"/>
              </a:buBlip>
              <a:defRPr sz="3800"/>
            </a:lvl2pPr>
            <a:lvl3pPr marL="2362200" indent="-711200">
              <a:buBlip>
                <a:blip r:embed="rId7"/>
              </a:buBlip>
              <a:defRPr sz="2800"/>
            </a:lvl3pPr>
            <a:lvl4pPr marL="2209800" indent="0">
              <a:buBlip>
                <a:blip r:embed="rId7"/>
              </a:buBlip>
              <a:defRPr sz="100" baseline="0"/>
            </a:lvl4pPr>
            <a:lvl5pPr marL="2946400" indent="0">
              <a:buBlip>
                <a:blip r:embed="rId7"/>
              </a:buBlip>
              <a:defRPr sz="100" baseline="0"/>
            </a:lvl5pPr>
          </a:lstStyle>
          <a:p>
            <a:r>
              <a:rPr dirty="0"/>
              <a:t>Body Level One</a:t>
            </a:r>
          </a:p>
          <a:p>
            <a:pPr lvl="1"/>
            <a:r>
              <a:rPr dirty="0"/>
              <a:t>Body Level Two</a:t>
            </a:r>
          </a:p>
          <a:p>
            <a:pPr lvl="2"/>
            <a:r>
              <a:rPr dirty="0"/>
              <a:t>Body Level Three</a:t>
            </a:r>
          </a:p>
          <a:p>
            <a:pPr lvl="3">
              <a:defRPr baseline="0"/>
            </a:pPr>
            <a:r>
              <a:rPr baseline="0" dirty="0"/>
              <a:t>Body Level Four</a:t>
            </a:r>
          </a:p>
          <a:p>
            <a:pPr lvl="4">
              <a:defRPr baseline="0"/>
            </a:pPr>
            <a:r>
              <a:rPr baseline="0" dirty="0"/>
              <a:t>Body Level Five</a:t>
            </a:r>
          </a:p>
        </p:txBody>
      </p:sp>
      <p:sp>
        <p:nvSpPr>
          <p:cNvPr id="3" name="Slide Number"/>
          <p:cNvSpPr txBox="1">
            <a:spLocks noGrp="1"/>
          </p:cNvSpPr>
          <p:nvPr>
            <p:ph type="sldNum" sz="quarter" idx="2"/>
          </p:nvPr>
        </p:nvSpPr>
        <p:spPr>
          <a:xfrm>
            <a:off x="20740578" y="12139080"/>
            <a:ext cx="396554" cy="431801"/>
          </a:xfrm>
          <a:prstGeom prst="rect">
            <a:avLst/>
          </a:prstGeom>
          <a:ln w="3175">
            <a:miter lim="400000"/>
          </a:ln>
        </p:spPr>
        <p:txBody>
          <a:bodyPr wrap="none" lIns="44450" tIns="44450" rIns="44450" bIns="44450">
            <a:spAutoFit/>
          </a:bodyPr>
          <a:lstStyle>
            <a:lvl1pPr>
              <a:defRPr sz="2200">
                <a:latin typeface="Gill Sans SemiBold"/>
                <a:ea typeface="Gill Sans SemiBold"/>
                <a:cs typeface="Gill Sans SemiBold"/>
                <a:sym typeface="Gill Sans SemiBold"/>
              </a:defRPr>
            </a:lvl1pPr>
          </a:lstStyle>
          <a:p>
            <a:fld id="{86CB4B4D-7CA3-9044-876B-883B54F8677D}" type="slidenum">
              <a:rPr/>
              <a:t>‹#›</a:t>
            </a:fld>
            <a:endParaRPr/>
          </a:p>
        </p:txBody>
      </p:sp>
      <p:sp>
        <p:nvSpPr>
          <p:cNvPr id="4" name="Title Text"/>
          <p:cNvSpPr txBox="1">
            <a:spLocks noGrp="1"/>
          </p:cNvSpPr>
          <p:nvPr>
            <p:ph type="title"/>
          </p:nvPr>
        </p:nvSpPr>
        <p:spPr>
          <a:xfrm>
            <a:off x="555625" y="-1873"/>
            <a:ext cx="20224750" cy="1778963"/>
          </a:xfrm>
          <a:prstGeom prst="rect">
            <a:avLst/>
          </a:prstGeom>
          <a:ln w="3175">
            <a:miter lim="400000"/>
          </a:ln>
        </p:spPr>
        <p:txBody>
          <a:bodyPr lIns="44450" tIns="44450" rIns="44450" bIns="44450" anchor="ctr">
            <a:normAutofit/>
          </a:bodyPr>
          <a:lstStyle/>
          <a:p>
            <a:r>
              <a:rPr dirty="0"/>
              <a:t>Title Text</a:t>
            </a:r>
          </a:p>
        </p:txBody>
      </p:sp>
    </p:spTree>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Lst>
  <p:transition spd="med"/>
  <p:hf hdr="0" ftr="0" dt="0"/>
  <p:txStyles>
    <p:titleStyle>
      <a:lvl1pPr marL="0" marR="0" indent="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1pPr>
      <a:lvl2pPr marL="0" marR="0" indent="228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2pPr>
      <a:lvl3pPr marL="0" marR="0" indent="457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3pPr>
      <a:lvl4pPr marL="0" marR="0" indent="685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4pPr>
      <a:lvl5pPr marL="0" marR="0" indent="9144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5pPr>
      <a:lvl6pPr marL="0" marR="0" indent="11430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6pPr>
      <a:lvl7pPr marL="0" marR="0" indent="1371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7pPr>
      <a:lvl8pPr marL="0" marR="0" indent="1600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8pPr>
      <a:lvl9pPr marL="0" marR="0" indent="1828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9pPr>
    </p:titleStyle>
    <p:bodyStyle>
      <a:lvl1pPr marL="853440" marR="0" indent="-853440" algn="l" defTabSz="825500" eaLnBrk="1" latinLnBrk="0" hangingPunct="1">
        <a:lnSpc>
          <a:spcPct val="100000"/>
        </a:lnSpc>
        <a:spcBef>
          <a:spcPts val="1200"/>
        </a:spcBef>
        <a:spcAft>
          <a:spcPts val="0"/>
        </a:spcAft>
        <a:buClrTx/>
        <a:buSzPct val="80000"/>
        <a:buFontTx/>
        <a:buBlip>
          <a:blip r:embed="rId5"/>
        </a:buBlip>
        <a:defRPr sz="4800" b="0" i="0" u="none" strike="noStrike" cap="none" spc="0" baseline="0">
          <a:solidFill>
            <a:srgbClr val="535353"/>
          </a:solidFill>
          <a:uFillTx/>
          <a:latin typeface="+mn-lt"/>
          <a:ea typeface="+mn-ea"/>
          <a:cs typeface="+mn-cs"/>
          <a:sym typeface="Gill Sans"/>
        </a:defRPr>
      </a:lvl1pPr>
      <a:lvl2pPr marL="1803400" marR="0" indent="-9144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2pPr>
      <a:lvl3pPr marL="2870200" marR="0" indent="-12192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3pPr>
      <a:lvl4pPr marL="3646170" marR="0" indent="-143637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4pPr>
      <a:lvl5pPr marL="5819140" marR="0" indent="-287274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5pPr>
      <a:lvl6pPr marL="42354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6pPr>
      <a:lvl7pPr marL="49720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7pPr>
      <a:lvl8pPr marL="57086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8pPr>
      <a:lvl9pPr marL="64452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9pPr>
    </p:bodyStyle>
    <p:other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619630" y="1800682"/>
            <a:ext cx="19922031" cy="10518348"/>
          </a:xfrm>
          <a:prstGeom prst="rect">
            <a:avLst/>
          </a:prstGeom>
          <a:ln w="3175">
            <a:miter lim="400000"/>
          </a:ln>
        </p:spPr>
        <p:txBody>
          <a:bodyPr lIns="44450" tIns="44450" rIns="44450" bIns="44450">
            <a:normAutofit/>
          </a:bodyPr>
          <a:lstStyle>
            <a:lvl1pPr>
              <a:buBlip>
                <a:blip r:embed="rId5"/>
              </a:buBlip>
            </a:lvl1pPr>
            <a:lvl2pPr marL="1612900" indent="-723900">
              <a:buBlip>
                <a:blip r:embed="rId6"/>
              </a:buBlip>
              <a:defRPr sz="3800"/>
            </a:lvl2pPr>
            <a:lvl3pPr marL="2362200" indent="-711200">
              <a:buBlip>
                <a:blip r:embed="rId7"/>
              </a:buBlip>
              <a:defRPr sz="2800"/>
            </a:lvl3pPr>
            <a:lvl4pPr marL="2209800" indent="0">
              <a:buBlip>
                <a:blip r:embed="rId7"/>
              </a:buBlip>
              <a:defRPr sz="100" baseline="0"/>
            </a:lvl4pPr>
            <a:lvl5pPr marL="2946400" indent="0">
              <a:buBlip>
                <a:blip r:embed="rId7"/>
              </a:buBlip>
              <a:defRPr sz="100" baseline="0"/>
            </a:lvl5pPr>
          </a:lstStyle>
          <a:p>
            <a:r>
              <a:rPr dirty="0"/>
              <a:t>Body Level One</a:t>
            </a:r>
          </a:p>
          <a:p>
            <a:pPr lvl="1"/>
            <a:r>
              <a:rPr dirty="0"/>
              <a:t>Body Level Two</a:t>
            </a:r>
          </a:p>
          <a:p>
            <a:pPr lvl="2"/>
            <a:r>
              <a:rPr dirty="0"/>
              <a:t>Body Level Three</a:t>
            </a:r>
          </a:p>
          <a:p>
            <a:pPr lvl="3">
              <a:defRPr baseline="0"/>
            </a:pPr>
            <a:r>
              <a:rPr baseline="0" dirty="0"/>
              <a:t>Body Level Four</a:t>
            </a:r>
          </a:p>
          <a:p>
            <a:pPr lvl="4">
              <a:defRPr baseline="0"/>
            </a:pPr>
            <a:r>
              <a:rPr baseline="0" dirty="0"/>
              <a:t>Body Level Five</a:t>
            </a:r>
          </a:p>
        </p:txBody>
      </p:sp>
      <p:sp>
        <p:nvSpPr>
          <p:cNvPr id="3" name="Slide Number"/>
          <p:cNvSpPr txBox="1">
            <a:spLocks noGrp="1"/>
          </p:cNvSpPr>
          <p:nvPr>
            <p:ph type="sldNum" sz="quarter" idx="2"/>
          </p:nvPr>
        </p:nvSpPr>
        <p:spPr>
          <a:xfrm>
            <a:off x="20740578" y="12139080"/>
            <a:ext cx="396554" cy="431801"/>
          </a:xfrm>
          <a:prstGeom prst="rect">
            <a:avLst/>
          </a:prstGeom>
          <a:ln w="3175">
            <a:miter lim="400000"/>
          </a:ln>
        </p:spPr>
        <p:txBody>
          <a:bodyPr wrap="none" lIns="44450" tIns="44450" rIns="44450" bIns="44450">
            <a:spAutoFit/>
          </a:bodyPr>
          <a:lstStyle>
            <a:lvl1pPr>
              <a:defRPr sz="2200">
                <a:latin typeface="Gill Sans SemiBold"/>
                <a:ea typeface="Gill Sans SemiBold"/>
                <a:cs typeface="Gill Sans SemiBold"/>
                <a:sym typeface="Gill Sans SemiBold"/>
              </a:defRPr>
            </a:lvl1pPr>
          </a:lstStyle>
          <a:p>
            <a:fld id="{86CB4B4D-7CA3-9044-876B-883B54F8677D}" type="slidenum">
              <a:rPr/>
              <a:t>‹#›</a:t>
            </a:fld>
            <a:endParaRPr/>
          </a:p>
        </p:txBody>
      </p:sp>
      <p:sp>
        <p:nvSpPr>
          <p:cNvPr id="4" name="Title Text"/>
          <p:cNvSpPr txBox="1">
            <a:spLocks noGrp="1"/>
          </p:cNvSpPr>
          <p:nvPr>
            <p:ph type="title"/>
          </p:nvPr>
        </p:nvSpPr>
        <p:spPr>
          <a:xfrm>
            <a:off x="555625" y="-1873"/>
            <a:ext cx="20224750" cy="1778963"/>
          </a:xfrm>
          <a:prstGeom prst="rect">
            <a:avLst/>
          </a:prstGeom>
          <a:ln w="3175">
            <a:miter lim="400000"/>
          </a:ln>
        </p:spPr>
        <p:txBody>
          <a:bodyPr lIns="44450" tIns="44450" rIns="44450" bIns="44450" anchor="ctr">
            <a:normAutofit/>
          </a:bodyPr>
          <a:lstStyle/>
          <a:p>
            <a:r>
              <a:rPr dirty="0"/>
              <a:t>Title Text</a:t>
            </a:r>
          </a:p>
        </p:txBody>
      </p:sp>
    </p:spTree>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Lst>
  <p:transition spd="med"/>
  <p:hf hdr="0" ftr="0" dt="0"/>
  <p:txStyles>
    <p:titleStyle>
      <a:lvl1pPr marL="0" marR="0" indent="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1pPr>
      <a:lvl2pPr marL="0" marR="0" indent="228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2pPr>
      <a:lvl3pPr marL="0" marR="0" indent="457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3pPr>
      <a:lvl4pPr marL="0" marR="0" indent="685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4pPr>
      <a:lvl5pPr marL="0" marR="0" indent="9144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5pPr>
      <a:lvl6pPr marL="0" marR="0" indent="11430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6pPr>
      <a:lvl7pPr marL="0" marR="0" indent="1371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7pPr>
      <a:lvl8pPr marL="0" marR="0" indent="1600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8pPr>
      <a:lvl9pPr marL="0" marR="0" indent="1828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9pPr>
    </p:titleStyle>
    <p:bodyStyle>
      <a:lvl1pPr marL="853440" marR="0" indent="-853440" algn="l" defTabSz="825500" eaLnBrk="1" latinLnBrk="0" hangingPunct="1">
        <a:lnSpc>
          <a:spcPct val="100000"/>
        </a:lnSpc>
        <a:spcBef>
          <a:spcPts val="1200"/>
        </a:spcBef>
        <a:spcAft>
          <a:spcPts val="0"/>
        </a:spcAft>
        <a:buClrTx/>
        <a:buSzPct val="80000"/>
        <a:buFontTx/>
        <a:buBlip>
          <a:blip r:embed="rId5"/>
        </a:buBlip>
        <a:defRPr sz="4800" b="0" i="0" u="none" strike="noStrike" cap="none" spc="0" baseline="0">
          <a:solidFill>
            <a:srgbClr val="535353"/>
          </a:solidFill>
          <a:uFillTx/>
          <a:latin typeface="+mn-lt"/>
          <a:ea typeface="+mn-ea"/>
          <a:cs typeface="+mn-cs"/>
          <a:sym typeface="Gill Sans"/>
        </a:defRPr>
      </a:lvl1pPr>
      <a:lvl2pPr marL="1803400" marR="0" indent="-9144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2pPr>
      <a:lvl3pPr marL="2870200" marR="0" indent="-12192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3pPr>
      <a:lvl4pPr marL="3646170" marR="0" indent="-143637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4pPr>
      <a:lvl5pPr marL="5819140" marR="0" indent="-287274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5pPr>
      <a:lvl6pPr marL="42354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6pPr>
      <a:lvl7pPr marL="49720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7pPr>
      <a:lvl8pPr marL="57086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8pPr>
      <a:lvl9pPr marL="64452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9pPr>
    </p:bodyStyle>
    <p:other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619630" y="1800682"/>
            <a:ext cx="19922031" cy="10518348"/>
          </a:xfrm>
          <a:prstGeom prst="rect">
            <a:avLst/>
          </a:prstGeom>
          <a:ln w="3175">
            <a:miter lim="400000"/>
          </a:ln>
        </p:spPr>
        <p:txBody>
          <a:bodyPr lIns="44450" tIns="44450" rIns="44450" bIns="44450">
            <a:normAutofit/>
          </a:bodyPr>
          <a:lstStyle>
            <a:lvl1pPr>
              <a:buBlip>
                <a:blip r:embed="rId5"/>
              </a:buBlip>
            </a:lvl1pPr>
            <a:lvl2pPr marL="1612900" indent="-723900">
              <a:buBlip>
                <a:blip r:embed="rId6"/>
              </a:buBlip>
              <a:defRPr sz="3800"/>
            </a:lvl2pPr>
            <a:lvl3pPr marL="2362200" indent="-711200">
              <a:buBlip>
                <a:blip r:embed="rId7"/>
              </a:buBlip>
              <a:defRPr sz="2800"/>
            </a:lvl3pPr>
            <a:lvl4pPr marL="2209800" indent="0">
              <a:buBlip>
                <a:blip r:embed="rId7"/>
              </a:buBlip>
              <a:defRPr sz="100" baseline="0"/>
            </a:lvl4pPr>
            <a:lvl5pPr marL="2946400" indent="0">
              <a:buBlip>
                <a:blip r:embed="rId7"/>
              </a:buBlip>
              <a:defRPr sz="100" baseline="0"/>
            </a:lvl5pPr>
          </a:lstStyle>
          <a:p>
            <a:r>
              <a:rPr dirty="0"/>
              <a:t>Body Level One</a:t>
            </a:r>
          </a:p>
          <a:p>
            <a:pPr lvl="1"/>
            <a:r>
              <a:rPr dirty="0"/>
              <a:t>Body Level Two</a:t>
            </a:r>
          </a:p>
          <a:p>
            <a:pPr lvl="2"/>
            <a:r>
              <a:rPr dirty="0"/>
              <a:t>Body Level Three</a:t>
            </a:r>
          </a:p>
          <a:p>
            <a:pPr lvl="3">
              <a:defRPr baseline="0"/>
            </a:pPr>
            <a:r>
              <a:rPr baseline="0" dirty="0"/>
              <a:t>Body Level Four</a:t>
            </a:r>
          </a:p>
          <a:p>
            <a:pPr lvl="4">
              <a:defRPr baseline="0"/>
            </a:pPr>
            <a:r>
              <a:rPr baseline="0" dirty="0"/>
              <a:t>Body Level Five</a:t>
            </a:r>
          </a:p>
        </p:txBody>
      </p:sp>
      <p:sp>
        <p:nvSpPr>
          <p:cNvPr id="3" name="Slide Number"/>
          <p:cNvSpPr txBox="1">
            <a:spLocks noGrp="1"/>
          </p:cNvSpPr>
          <p:nvPr>
            <p:ph type="sldNum" sz="quarter" idx="2"/>
          </p:nvPr>
        </p:nvSpPr>
        <p:spPr>
          <a:xfrm>
            <a:off x="20740578" y="12139080"/>
            <a:ext cx="396554" cy="431801"/>
          </a:xfrm>
          <a:prstGeom prst="rect">
            <a:avLst/>
          </a:prstGeom>
          <a:ln w="3175">
            <a:miter lim="400000"/>
          </a:ln>
        </p:spPr>
        <p:txBody>
          <a:bodyPr wrap="none" lIns="44450" tIns="44450" rIns="44450" bIns="44450">
            <a:spAutoFit/>
          </a:bodyPr>
          <a:lstStyle>
            <a:lvl1pPr>
              <a:defRPr sz="2200">
                <a:latin typeface="Gill Sans SemiBold"/>
                <a:ea typeface="Gill Sans SemiBold"/>
                <a:cs typeface="Gill Sans SemiBold"/>
                <a:sym typeface="Gill Sans SemiBold"/>
              </a:defRPr>
            </a:lvl1pPr>
          </a:lstStyle>
          <a:p>
            <a:fld id="{86CB4B4D-7CA3-9044-876B-883B54F8677D}" type="slidenum">
              <a:rPr/>
              <a:t>‹#›</a:t>
            </a:fld>
            <a:endParaRPr/>
          </a:p>
        </p:txBody>
      </p:sp>
      <p:sp>
        <p:nvSpPr>
          <p:cNvPr id="4" name="Title Text"/>
          <p:cNvSpPr txBox="1">
            <a:spLocks noGrp="1"/>
          </p:cNvSpPr>
          <p:nvPr>
            <p:ph type="title"/>
          </p:nvPr>
        </p:nvSpPr>
        <p:spPr>
          <a:xfrm>
            <a:off x="555625" y="-1873"/>
            <a:ext cx="20224750" cy="1778963"/>
          </a:xfrm>
          <a:prstGeom prst="rect">
            <a:avLst/>
          </a:prstGeom>
          <a:ln w="3175">
            <a:miter lim="400000"/>
          </a:ln>
        </p:spPr>
        <p:txBody>
          <a:bodyPr lIns="44450" tIns="44450" rIns="44450" bIns="44450" anchor="ctr">
            <a:normAutofit/>
          </a:bodyPr>
          <a:lstStyle/>
          <a:p>
            <a:r>
              <a:rPr dirty="0"/>
              <a:t>Title Text</a:t>
            </a:r>
          </a:p>
        </p:txBody>
      </p:sp>
    </p:spTree>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Lst>
  <p:transition spd="med"/>
  <p:hf hdr="0" ftr="0" dt="0"/>
  <p:txStyles>
    <p:titleStyle>
      <a:lvl1pPr marL="0" marR="0" indent="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1pPr>
      <a:lvl2pPr marL="0" marR="0" indent="228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2pPr>
      <a:lvl3pPr marL="0" marR="0" indent="457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3pPr>
      <a:lvl4pPr marL="0" marR="0" indent="685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4pPr>
      <a:lvl5pPr marL="0" marR="0" indent="9144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5pPr>
      <a:lvl6pPr marL="0" marR="0" indent="11430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6pPr>
      <a:lvl7pPr marL="0" marR="0" indent="1371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7pPr>
      <a:lvl8pPr marL="0" marR="0" indent="1600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8pPr>
      <a:lvl9pPr marL="0" marR="0" indent="1828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9pPr>
    </p:titleStyle>
    <p:bodyStyle>
      <a:lvl1pPr marL="853440" marR="0" indent="-853440" algn="l" defTabSz="825500" eaLnBrk="1" latinLnBrk="0" hangingPunct="1">
        <a:lnSpc>
          <a:spcPct val="100000"/>
        </a:lnSpc>
        <a:spcBef>
          <a:spcPts val="1200"/>
        </a:spcBef>
        <a:spcAft>
          <a:spcPts val="0"/>
        </a:spcAft>
        <a:buClrTx/>
        <a:buSzPct val="80000"/>
        <a:buFontTx/>
        <a:buBlip>
          <a:blip r:embed="rId5"/>
        </a:buBlip>
        <a:defRPr sz="4800" b="0" i="0" u="none" strike="noStrike" cap="none" spc="0" baseline="0">
          <a:solidFill>
            <a:srgbClr val="535353"/>
          </a:solidFill>
          <a:uFillTx/>
          <a:latin typeface="+mn-lt"/>
          <a:ea typeface="+mn-ea"/>
          <a:cs typeface="+mn-cs"/>
          <a:sym typeface="Gill Sans"/>
        </a:defRPr>
      </a:lvl1pPr>
      <a:lvl2pPr marL="1803400" marR="0" indent="-9144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2pPr>
      <a:lvl3pPr marL="2870200" marR="0" indent="-12192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3pPr>
      <a:lvl4pPr marL="3646170" marR="0" indent="-143637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4pPr>
      <a:lvl5pPr marL="5819140" marR="0" indent="-287274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5pPr>
      <a:lvl6pPr marL="42354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6pPr>
      <a:lvl7pPr marL="49720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7pPr>
      <a:lvl8pPr marL="57086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8pPr>
      <a:lvl9pPr marL="64452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9pPr>
    </p:bodyStyle>
    <p:other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619630" y="1800682"/>
            <a:ext cx="19922031" cy="10518348"/>
          </a:xfrm>
          <a:prstGeom prst="rect">
            <a:avLst/>
          </a:prstGeom>
          <a:ln w="3175">
            <a:miter lim="400000"/>
          </a:ln>
        </p:spPr>
        <p:txBody>
          <a:bodyPr lIns="44450" tIns="44450" rIns="44450" bIns="44450">
            <a:normAutofit/>
          </a:bodyPr>
          <a:lstStyle>
            <a:lvl1pPr>
              <a:buBlip>
                <a:blip r:embed="rId5"/>
              </a:buBlip>
            </a:lvl1pPr>
            <a:lvl2pPr marL="1612900" indent="-723900">
              <a:buBlip>
                <a:blip r:embed="rId6"/>
              </a:buBlip>
              <a:defRPr sz="3800"/>
            </a:lvl2pPr>
            <a:lvl3pPr marL="2362200" indent="-711200">
              <a:buBlip>
                <a:blip r:embed="rId7"/>
              </a:buBlip>
              <a:defRPr sz="2800"/>
            </a:lvl3pPr>
            <a:lvl4pPr marL="2209800" indent="0">
              <a:buBlip>
                <a:blip r:embed="rId7"/>
              </a:buBlip>
              <a:defRPr sz="100" baseline="0"/>
            </a:lvl4pPr>
            <a:lvl5pPr marL="2946400" indent="0">
              <a:buBlip>
                <a:blip r:embed="rId7"/>
              </a:buBlip>
              <a:defRPr sz="100" baseline="0"/>
            </a:lvl5pPr>
          </a:lstStyle>
          <a:p>
            <a:r>
              <a:rPr dirty="0"/>
              <a:t>Body Level One</a:t>
            </a:r>
          </a:p>
          <a:p>
            <a:pPr lvl="1"/>
            <a:r>
              <a:rPr dirty="0"/>
              <a:t>Body Level Two</a:t>
            </a:r>
          </a:p>
          <a:p>
            <a:pPr lvl="2"/>
            <a:r>
              <a:rPr dirty="0"/>
              <a:t>Body Level Three</a:t>
            </a:r>
          </a:p>
          <a:p>
            <a:pPr lvl="3">
              <a:defRPr baseline="0"/>
            </a:pPr>
            <a:r>
              <a:rPr baseline="0" dirty="0"/>
              <a:t>Body Level Four</a:t>
            </a:r>
          </a:p>
          <a:p>
            <a:pPr lvl="4">
              <a:defRPr baseline="0"/>
            </a:pPr>
            <a:r>
              <a:rPr baseline="0" dirty="0"/>
              <a:t>Body Level Five</a:t>
            </a:r>
          </a:p>
        </p:txBody>
      </p:sp>
      <p:sp>
        <p:nvSpPr>
          <p:cNvPr id="3" name="Slide Number"/>
          <p:cNvSpPr txBox="1">
            <a:spLocks noGrp="1"/>
          </p:cNvSpPr>
          <p:nvPr>
            <p:ph type="sldNum" sz="quarter" idx="2"/>
          </p:nvPr>
        </p:nvSpPr>
        <p:spPr>
          <a:xfrm>
            <a:off x="20740578" y="12139080"/>
            <a:ext cx="396554" cy="431801"/>
          </a:xfrm>
          <a:prstGeom prst="rect">
            <a:avLst/>
          </a:prstGeom>
          <a:ln w="3175">
            <a:miter lim="400000"/>
          </a:ln>
        </p:spPr>
        <p:txBody>
          <a:bodyPr wrap="none" lIns="44450" tIns="44450" rIns="44450" bIns="44450">
            <a:spAutoFit/>
          </a:bodyPr>
          <a:lstStyle>
            <a:lvl1pPr>
              <a:defRPr sz="2200">
                <a:latin typeface="Gill Sans SemiBold"/>
                <a:ea typeface="Gill Sans SemiBold"/>
                <a:cs typeface="Gill Sans SemiBold"/>
                <a:sym typeface="Gill Sans SemiBold"/>
              </a:defRPr>
            </a:lvl1pPr>
          </a:lstStyle>
          <a:p>
            <a:fld id="{86CB4B4D-7CA3-9044-876B-883B54F8677D}" type="slidenum">
              <a:rPr/>
              <a:t>‹#›</a:t>
            </a:fld>
            <a:endParaRPr/>
          </a:p>
        </p:txBody>
      </p:sp>
      <p:sp>
        <p:nvSpPr>
          <p:cNvPr id="4" name="Title Text"/>
          <p:cNvSpPr txBox="1">
            <a:spLocks noGrp="1"/>
          </p:cNvSpPr>
          <p:nvPr>
            <p:ph type="title"/>
          </p:nvPr>
        </p:nvSpPr>
        <p:spPr>
          <a:xfrm>
            <a:off x="555625" y="-1873"/>
            <a:ext cx="20224750" cy="1778963"/>
          </a:xfrm>
          <a:prstGeom prst="rect">
            <a:avLst/>
          </a:prstGeom>
          <a:ln w="3175">
            <a:miter lim="400000"/>
          </a:ln>
        </p:spPr>
        <p:txBody>
          <a:bodyPr lIns="44450" tIns="44450" rIns="44450" bIns="44450" anchor="ctr">
            <a:normAutofit/>
          </a:bodyPr>
          <a:lstStyle/>
          <a:p>
            <a:r>
              <a:rPr dirty="0"/>
              <a:t>Title Text</a:t>
            </a:r>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Lst>
  <p:transition spd="med"/>
  <p:hf hdr="0" ftr="0" dt="0"/>
  <p:txStyles>
    <p:titleStyle>
      <a:lvl1pPr marL="0" marR="0" indent="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1pPr>
      <a:lvl2pPr marL="0" marR="0" indent="228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2pPr>
      <a:lvl3pPr marL="0" marR="0" indent="457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3pPr>
      <a:lvl4pPr marL="0" marR="0" indent="685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4pPr>
      <a:lvl5pPr marL="0" marR="0" indent="9144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5pPr>
      <a:lvl6pPr marL="0" marR="0" indent="11430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6pPr>
      <a:lvl7pPr marL="0" marR="0" indent="1371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7pPr>
      <a:lvl8pPr marL="0" marR="0" indent="1600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8pPr>
      <a:lvl9pPr marL="0" marR="0" indent="1828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9pPr>
    </p:titleStyle>
    <p:bodyStyle>
      <a:lvl1pPr marL="853440" marR="0" indent="-853440" algn="l" defTabSz="825500" eaLnBrk="1" latinLnBrk="0" hangingPunct="1">
        <a:lnSpc>
          <a:spcPct val="100000"/>
        </a:lnSpc>
        <a:spcBef>
          <a:spcPts val="1200"/>
        </a:spcBef>
        <a:spcAft>
          <a:spcPts val="0"/>
        </a:spcAft>
        <a:buClrTx/>
        <a:buSzPct val="80000"/>
        <a:buFontTx/>
        <a:buBlip>
          <a:blip r:embed="rId5"/>
        </a:buBlip>
        <a:defRPr sz="4800" b="0" i="0" u="none" strike="noStrike" cap="none" spc="0" baseline="0">
          <a:solidFill>
            <a:srgbClr val="535353"/>
          </a:solidFill>
          <a:uFillTx/>
          <a:latin typeface="+mn-lt"/>
          <a:ea typeface="+mn-ea"/>
          <a:cs typeface="+mn-cs"/>
          <a:sym typeface="Gill Sans"/>
        </a:defRPr>
      </a:lvl1pPr>
      <a:lvl2pPr marL="1803400" marR="0" indent="-9144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2pPr>
      <a:lvl3pPr marL="2870200" marR="0" indent="-12192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3pPr>
      <a:lvl4pPr marL="3646170" marR="0" indent="-143637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4pPr>
      <a:lvl5pPr marL="5819140" marR="0" indent="-287274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5pPr>
      <a:lvl6pPr marL="42354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6pPr>
      <a:lvl7pPr marL="49720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7pPr>
      <a:lvl8pPr marL="57086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8pPr>
      <a:lvl9pPr marL="64452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9pPr>
    </p:bodyStyle>
    <p:other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619630" y="1800682"/>
            <a:ext cx="19922031" cy="10518348"/>
          </a:xfrm>
          <a:prstGeom prst="rect">
            <a:avLst/>
          </a:prstGeom>
          <a:ln w="3175">
            <a:miter lim="400000"/>
          </a:ln>
        </p:spPr>
        <p:txBody>
          <a:bodyPr lIns="44450" tIns="44450" rIns="44450" bIns="44450">
            <a:normAutofit/>
          </a:bodyPr>
          <a:lstStyle>
            <a:lvl1pPr>
              <a:buBlip>
                <a:blip r:embed="rId5"/>
              </a:buBlip>
            </a:lvl1pPr>
            <a:lvl2pPr marL="1612900" indent="-723900">
              <a:buBlip>
                <a:blip r:embed="rId6"/>
              </a:buBlip>
              <a:defRPr sz="3800"/>
            </a:lvl2pPr>
            <a:lvl3pPr marL="2362200" indent="-711200">
              <a:buBlip>
                <a:blip r:embed="rId7"/>
              </a:buBlip>
              <a:defRPr sz="2800"/>
            </a:lvl3pPr>
            <a:lvl4pPr marL="2209800" indent="0">
              <a:buBlip>
                <a:blip r:embed="rId7"/>
              </a:buBlip>
              <a:defRPr sz="100" baseline="0"/>
            </a:lvl4pPr>
            <a:lvl5pPr marL="2946400" indent="0">
              <a:buBlip>
                <a:blip r:embed="rId7"/>
              </a:buBlip>
              <a:defRPr sz="100" baseline="0"/>
            </a:lvl5pPr>
          </a:lstStyle>
          <a:p>
            <a:r>
              <a:rPr dirty="0"/>
              <a:t>Body Level One</a:t>
            </a:r>
          </a:p>
          <a:p>
            <a:pPr lvl="1"/>
            <a:r>
              <a:rPr dirty="0"/>
              <a:t>Body Level Two</a:t>
            </a:r>
          </a:p>
          <a:p>
            <a:pPr lvl="2"/>
            <a:r>
              <a:rPr dirty="0"/>
              <a:t>Body Level Three</a:t>
            </a:r>
          </a:p>
          <a:p>
            <a:pPr lvl="3">
              <a:defRPr baseline="0"/>
            </a:pPr>
            <a:r>
              <a:rPr baseline="0" dirty="0"/>
              <a:t>Body Level Four</a:t>
            </a:r>
          </a:p>
          <a:p>
            <a:pPr lvl="4">
              <a:defRPr baseline="0"/>
            </a:pPr>
            <a:r>
              <a:rPr baseline="0" dirty="0"/>
              <a:t>Body Level Five</a:t>
            </a:r>
          </a:p>
        </p:txBody>
      </p:sp>
      <p:sp>
        <p:nvSpPr>
          <p:cNvPr id="3" name="Slide Number"/>
          <p:cNvSpPr txBox="1">
            <a:spLocks noGrp="1"/>
          </p:cNvSpPr>
          <p:nvPr>
            <p:ph type="sldNum" sz="quarter" idx="2"/>
          </p:nvPr>
        </p:nvSpPr>
        <p:spPr>
          <a:xfrm>
            <a:off x="20740578" y="12139080"/>
            <a:ext cx="396554" cy="431801"/>
          </a:xfrm>
          <a:prstGeom prst="rect">
            <a:avLst/>
          </a:prstGeom>
          <a:ln w="3175">
            <a:miter lim="400000"/>
          </a:ln>
        </p:spPr>
        <p:txBody>
          <a:bodyPr wrap="none" lIns="44450" tIns="44450" rIns="44450" bIns="44450">
            <a:spAutoFit/>
          </a:bodyPr>
          <a:lstStyle>
            <a:lvl1pPr>
              <a:defRPr sz="2200">
                <a:latin typeface="Gill Sans SemiBold"/>
                <a:ea typeface="Gill Sans SemiBold"/>
                <a:cs typeface="Gill Sans SemiBold"/>
                <a:sym typeface="Gill Sans SemiBold"/>
              </a:defRPr>
            </a:lvl1pPr>
          </a:lstStyle>
          <a:p>
            <a:fld id="{86CB4B4D-7CA3-9044-876B-883B54F8677D}" type="slidenum">
              <a:rPr/>
              <a:t>‹#›</a:t>
            </a:fld>
            <a:endParaRPr/>
          </a:p>
        </p:txBody>
      </p:sp>
      <p:sp>
        <p:nvSpPr>
          <p:cNvPr id="4" name="Title Text"/>
          <p:cNvSpPr txBox="1">
            <a:spLocks noGrp="1"/>
          </p:cNvSpPr>
          <p:nvPr>
            <p:ph type="title"/>
          </p:nvPr>
        </p:nvSpPr>
        <p:spPr>
          <a:xfrm>
            <a:off x="555625" y="-1873"/>
            <a:ext cx="20224750" cy="1778963"/>
          </a:xfrm>
          <a:prstGeom prst="rect">
            <a:avLst/>
          </a:prstGeom>
          <a:ln w="3175">
            <a:miter lim="400000"/>
          </a:ln>
        </p:spPr>
        <p:txBody>
          <a:bodyPr lIns="44450" tIns="44450" rIns="44450" bIns="44450" anchor="ctr">
            <a:normAutofit/>
          </a:bodyPr>
          <a:lstStyle/>
          <a:p>
            <a:r>
              <a:rPr dirty="0"/>
              <a:t>Title Text</a:t>
            </a:r>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Lst>
  <p:transition spd="med"/>
  <p:hf hdr="0" ftr="0" dt="0"/>
  <p:txStyles>
    <p:titleStyle>
      <a:lvl1pPr marL="0" marR="0" indent="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1pPr>
      <a:lvl2pPr marL="0" marR="0" indent="228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2pPr>
      <a:lvl3pPr marL="0" marR="0" indent="457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3pPr>
      <a:lvl4pPr marL="0" marR="0" indent="685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4pPr>
      <a:lvl5pPr marL="0" marR="0" indent="9144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5pPr>
      <a:lvl6pPr marL="0" marR="0" indent="11430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6pPr>
      <a:lvl7pPr marL="0" marR="0" indent="1371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7pPr>
      <a:lvl8pPr marL="0" marR="0" indent="1600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8pPr>
      <a:lvl9pPr marL="0" marR="0" indent="1828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9pPr>
    </p:titleStyle>
    <p:bodyStyle>
      <a:lvl1pPr marL="853440" marR="0" indent="-853440" algn="l" defTabSz="825500" eaLnBrk="1" latinLnBrk="0" hangingPunct="1">
        <a:lnSpc>
          <a:spcPct val="100000"/>
        </a:lnSpc>
        <a:spcBef>
          <a:spcPts val="1200"/>
        </a:spcBef>
        <a:spcAft>
          <a:spcPts val="0"/>
        </a:spcAft>
        <a:buClrTx/>
        <a:buSzPct val="80000"/>
        <a:buFontTx/>
        <a:buBlip>
          <a:blip r:embed="rId5"/>
        </a:buBlip>
        <a:defRPr sz="4800" b="0" i="0" u="none" strike="noStrike" cap="none" spc="0" baseline="0">
          <a:solidFill>
            <a:srgbClr val="535353"/>
          </a:solidFill>
          <a:uFillTx/>
          <a:latin typeface="+mn-lt"/>
          <a:ea typeface="+mn-ea"/>
          <a:cs typeface="+mn-cs"/>
          <a:sym typeface="Gill Sans"/>
        </a:defRPr>
      </a:lvl1pPr>
      <a:lvl2pPr marL="1803400" marR="0" indent="-9144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2pPr>
      <a:lvl3pPr marL="2870200" marR="0" indent="-12192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3pPr>
      <a:lvl4pPr marL="3646170" marR="0" indent="-143637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4pPr>
      <a:lvl5pPr marL="5819140" marR="0" indent="-287274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5pPr>
      <a:lvl6pPr marL="42354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6pPr>
      <a:lvl7pPr marL="49720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7pPr>
      <a:lvl8pPr marL="57086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8pPr>
      <a:lvl9pPr marL="64452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9pPr>
    </p:bodyStyle>
    <p:other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619630" y="1800682"/>
            <a:ext cx="19922031" cy="10518348"/>
          </a:xfrm>
          <a:prstGeom prst="rect">
            <a:avLst/>
          </a:prstGeom>
          <a:ln w="3175">
            <a:miter lim="400000"/>
          </a:ln>
        </p:spPr>
        <p:txBody>
          <a:bodyPr lIns="44450" tIns="44450" rIns="44450" bIns="44450">
            <a:normAutofit/>
          </a:bodyPr>
          <a:lstStyle>
            <a:lvl1pPr>
              <a:buBlip>
                <a:blip r:embed="rId5"/>
              </a:buBlip>
            </a:lvl1pPr>
            <a:lvl2pPr marL="1612900" indent="-723900">
              <a:buBlip>
                <a:blip r:embed="rId6"/>
              </a:buBlip>
              <a:defRPr sz="3800"/>
            </a:lvl2pPr>
            <a:lvl3pPr marL="2362200" indent="-711200">
              <a:buBlip>
                <a:blip r:embed="rId7"/>
              </a:buBlip>
              <a:defRPr sz="2800"/>
            </a:lvl3pPr>
            <a:lvl4pPr marL="2209800" indent="0">
              <a:buBlip>
                <a:blip r:embed="rId7"/>
              </a:buBlip>
              <a:defRPr sz="100" baseline="0"/>
            </a:lvl4pPr>
            <a:lvl5pPr marL="2946400" indent="0">
              <a:buBlip>
                <a:blip r:embed="rId7"/>
              </a:buBlip>
              <a:defRPr sz="100" baseline="0"/>
            </a:lvl5pPr>
          </a:lstStyle>
          <a:p>
            <a:r>
              <a:rPr dirty="0"/>
              <a:t>Body Level One</a:t>
            </a:r>
          </a:p>
          <a:p>
            <a:pPr lvl="1"/>
            <a:r>
              <a:rPr dirty="0"/>
              <a:t>Body Level Two</a:t>
            </a:r>
          </a:p>
          <a:p>
            <a:pPr lvl="2"/>
            <a:r>
              <a:rPr dirty="0"/>
              <a:t>Body Level Three</a:t>
            </a:r>
          </a:p>
          <a:p>
            <a:pPr lvl="3">
              <a:defRPr baseline="0"/>
            </a:pPr>
            <a:r>
              <a:rPr baseline="0" dirty="0"/>
              <a:t>Body Level Four</a:t>
            </a:r>
          </a:p>
          <a:p>
            <a:pPr lvl="4">
              <a:defRPr baseline="0"/>
            </a:pPr>
            <a:r>
              <a:rPr baseline="0" dirty="0"/>
              <a:t>Body Level Five</a:t>
            </a:r>
          </a:p>
        </p:txBody>
      </p:sp>
      <p:sp>
        <p:nvSpPr>
          <p:cNvPr id="3" name="Slide Number"/>
          <p:cNvSpPr txBox="1">
            <a:spLocks noGrp="1"/>
          </p:cNvSpPr>
          <p:nvPr>
            <p:ph type="sldNum" sz="quarter" idx="2"/>
          </p:nvPr>
        </p:nvSpPr>
        <p:spPr>
          <a:xfrm>
            <a:off x="20740578" y="12139080"/>
            <a:ext cx="396554" cy="431801"/>
          </a:xfrm>
          <a:prstGeom prst="rect">
            <a:avLst/>
          </a:prstGeom>
          <a:ln w="3175">
            <a:miter lim="400000"/>
          </a:ln>
        </p:spPr>
        <p:txBody>
          <a:bodyPr wrap="none" lIns="44450" tIns="44450" rIns="44450" bIns="44450">
            <a:spAutoFit/>
          </a:bodyPr>
          <a:lstStyle>
            <a:lvl1pPr>
              <a:defRPr sz="2200">
                <a:latin typeface="Gill Sans SemiBold"/>
                <a:ea typeface="Gill Sans SemiBold"/>
                <a:cs typeface="Gill Sans SemiBold"/>
                <a:sym typeface="Gill Sans SemiBold"/>
              </a:defRPr>
            </a:lvl1pPr>
          </a:lstStyle>
          <a:p>
            <a:fld id="{86CB4B4D-7CA3-9044-876B-883B54F8677D}" type="slidenum">
              <a:rPr/>
              <a:t>‹#›</a:t>
            </a:fld>
            <a:endParaRPr/>
          </a:p>
        </p:txBody>
      </p:sp>
      <p:sp>
        <p:nvSpPr>
          <p:cNvPr id="4" name="Title Text"/>
          <p:cNvSpPr txBox="1">
            <a:spLocks noGrp="1"/>
          </p:cNvSpPr>
          <p:nvPr>
            <p:ph type="title"/>
          </p:nvPr>
        </p:nvSpPr>
        <p:spPr>
          <a:xfrm>
            <a:off x="555625" y="-1873"/>
            <a:ext cx="20224750" cy="1778963"/>
          </a:xfrm>
          <a:prstGeom prst="rect">
            <a:avLst/>
          </a:prstGeom>
          <a:ln w="3175">
            <a:miter lim="400000"/>
          </a:ln>
        </p:spPr>
        <p:txBody>
          <a:bodyPr lIns="44450" tIns="44450" rIns="44450" bIns="44450" anchor="ctr">
            <a:normAutofit/>
          </a:bodyPr>
          <a:lstStyle/>
          <a:p>
            <a:r>
              <a:rPr dirty="0"/>
              <a:t>Title Text</a:t>
            </a: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Lst>
  <p:transition spd="med"/>
  <p:hf hdr="0" ftr="0" dt="0"/>
  <p:txStyles>
    <p:titleStyle>
      <a:lvl1pPr marL="0" marR="0" indent="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1pPr>
      <a:lvl2pPr marL="0" marR="0" indent="228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2pPr>
      <a:lvl3pPr marL="0" marR="0" indent="457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3pPr>
      <a:lvl4pPr marL="0" marR="0" indent="685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4pPr>
      <a:lvl5pPr marL="0" marR="0" indent="9144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5pPr>
      <a:lvl6pPr marL="0" marR="0" indent="11430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6pPr>
      <a:lvl7pPr marL="0" marR="0" indent="1371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7pPr>
      <a:lvl8pPr marL="0" marR="0" indent="1600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8pPr>
      <a:lvl9pPr marL="0" marR="0" indent="1828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9pPr>
    </p:titleStyle>
    <p:bodyStyle>
      <a:lvl1pPr marL="853440" marR="0" indent="-853440" algn="l" defTabSz="825500" eaLnBrk="1" latinLnBrk="0" hangingPunct="1">
        <a:lnSpc>
          <a:spcPct val="100000"/>
        </a:lnSpc>
        <a:spcBef>
          <a:spcPts val="1200"/>
        </a:spcBef>
        <a:spcAft>
          <a:spcPts val="0"/>
        </a:spcAft>
        <a:buClrTx/>
        <a:buSzPct val="80000"/>
        <a:buFontTx/>
        <a:buBlip>
          <a:blip r:embed="rId5"/>
        </a:buBlip>
        <a:defRPr sz="4800" b="0" i="0" u="none" strike="noStrike" cap="none" spc="0" baseline="0">
          <a:solidFill>
            <a:srgbClr val="535353"/>
          </a:solidFill>
          <a:uFillTx/>
          <a:latin typeface="+mn-lt"/>
          <a:ea typeface="+mn-ea"/>
          <a:cs typeface="+mn-cs"/>
          <a:sym typeface="Gill Sans"/>
        </a:defRPr>
      </a:lvl1pPr>
      <a:lvl2pPr marL="1803400" marR="0" indent="-9144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2pPr>
      <a:lvl3pPr marL="2870200" marR="0" indent="-12192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3pPr>
      <a:lvl4pPr marL="3646170" marR="0" indent="-143637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4pPr>
      <a:lvl5pPr marL="5819140" marR="0" indent="-287274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5pPr>
      <a:lvl6pPr marL="42354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6pPr>
      <a:lvl7pPr marL="49720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7pPr>
      <a:lvl8pPr marL="57086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8pPr>
      <a:lvl9pPr marL="64452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9pPr>
    </p:bodyStyle>
    <p:other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619630" y="1800682"/>
            <a:ext cx="19922031" cy="10518348"/>
          </a:xfrm>
          <a:prstGeom prst="rect">
            <a:avLst/>
          </a:prstGeom>
          <a:ln w="3175">
            <a:miter lim="400000"/>
          </a:ln>
        </p:spPr>
        <p:txBody>
          <a:bodyPr lIns="44450" tIns="44450" rIns="44450" bIns="44450">
            <a:normAutofit/>
          </a:bodyPr>
          <a:lstStyle>
            <a:lvl1pPr>
              <a:buBlip>
                <a:blip r:embed="rId5"/>
              </a:buBlip>
            </a:lvl1pPr>
            <a:lvl2pPr marL="1612900" indent="-723900">
              <a:buBlip>
                <a:blip r:embed="rId6"/>
              </a:buBlip>
              <a:defRPr sz="3800"/>
            </a:lvl2pPr>
            <a:lvl3pPr marL="2362200" indent="-711200">
              <a:buBlip>
                <a:blip r:embed="rId7"/>
              </a:buBlip>
              <a:defRPr sz="2800"/>
            </a:lvl3pPr>
            <a:lvl4pPr marL="2209800" indent="0">
              <a:buBlip>
                <a:blip r:embed="rId7"/>
              </a:buBlip>
              <a:defRPr sz="100" baseline="0"/>
            </a:lvl4pPr>
            <a:lvl5pPr marL="2946400" indent="0">
              <a:buBlip>
                <a:blip r:embed="rId7"/>
              </a:buBlip>
              <a:defRPr sz="100" baseline="0"/>
            </a:lvl5pPr>
          </a:lstStyle>
          <a:p>
            <a:r>
              <a:rPr dirty="0"/>
              <a:t>Body Level One</a:t>
            </a:r>
          </a:p>
          <a:p>
            <a:pPr lvl="1"/>
            <a:r>
              <a:rPr dirty="0"/>
              <a:t>Body Level Two</a:t>
            </a:r>
          </a:p>
          <a:p>
            <a:pPr lvl="2"/>
            <a:r>
              <a:rPr dirty="0"/>
              <a:t>Body Level Three</a:t>
            </a:r>
          </a:p>
          <a:p>
            <a:pPr lvl="3">
              <a:defRPr baseline="0"/>
            </a:pPr>
            <a:r>
              <a:rPr baseline="0" dirty="0"/>
              <a:t>Body Level Four</a:t>
            </a:r>
          </a:p>
          <a:p>
            <a:pPr lvl="4">
              <a:defRPr baseline="0"/>
            </a:pPr>
            <a:r>
              <a:rPr baseline="0" dirty="0"/>
              <a:t>Body Level Five</a:t>
            </a:r>
          </a:p>
        </p:txBody>
      </p:sp>
      <p:sp>
        <p:nvSpPr>
          <p:cNvPr id="3" name="Slide Number"/>
          <p:cNvSpPr txBox="1">
            <a:spLocks noGrp="1"/>
          </p:cNvSpPr>
          <p:nvPr>
            <p:ph type="sldNum" sz="quarter" idx="2"/>
          </p:nvPr>
        </p:nvSpPr>
        <p:spPr>
          <a:xfrm>
            <a:off x="20740578" y="12139080"/>
            <a:ext cx="396554" cy="431801"/>
          </a:xfrm>
          <a:prstGeom prst="rect">
            <a:avLst/>
          </a:prstGeom>
          <a:ln w="3175">
            <a:miter lim="400000"/>
          </a:ln>
        </p:spPr>
        <p:txBody>
          <a:bodyPr wrap="none" lIns="44450" tIns="44450" rIns="44450" bIns="44450">
            <a:spAutoFit/>
          </a:bodyPr>
          <a:lstStyle>
            <a:lvl1pPr>
              <a:defRPr sz="2200">
                <a:latin typeface="Gill Sans SemiBold"/>
                <a:ea typeface="Gill Sans SemiBold"/>
                <a:cs typeface="Gill Sans SemiBold"/>
                <a:sym typeface="Gill Sans SemiBold"/>
              </a:defRPr>
            </a:lvl1pPr>
          </a:lstStyle>
          <a:p>
            <a:fld id="{86CB4B4D-7CA3-9044-876B-883B54F8677D}" type="slidenum">
              <a:rPr/>
              <a:t>‹#›</a:t>
            </a:fld>
            <a:endParaRPr/>
          </a:p>
        </p:txBody>
      </p:sp>
      <p:sp>
        <p:nvSpPr>
          <p:cNvPr id="4" name="Title Text"/>
          <p:cNvSpPr txBox="1">
            <a:spLocks noGrp="1"/>
          </p:cNvSpPr>
          <p:nvPr>
            <p:ph type="title"/>
          </p:nvPr>
        </p:nvSpPr>
        <p:spPr>
          <a:xfrm>
            <a:off x="555625" y="-1873"/>
            <a:ext cx="20224750" cy="1778963"/>
          </a:xfrm>
          <a:prstGeom prst="rect">
            <a:avLst/>
          </a:prstGeom>
          <a:ln w="3175">
            <a:miter lim="400000"/>
          </a:ln>
        </p:spPr>
        <p:txBody>
          <a:bodyPr lIns="44450" tIns="44450" rIns="44450" bIns="44450" anchor="ctr">
            <a:normAutofit/>
          </a:bodyPr>
          <a:lstStyle/>
          <a:p>
            <a:r>
              <a:rPr dirty="0"/>
              <a:t>Title Text</a:t>
            </a:r>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Lst>
  <p:transition spd="med"/>
  <p:hf hdr="0" ftr="0" dt="0"/>
  <p:txStyles>
    <p:titleStyle>
      <a:lvl1pPr marL="0" marR="0" indent="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1pPr>
      <a:lvl2pPr marL="0" marR="0" indent="228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2pPr>
      <a:lvl3pPr marL="0" marR="0" indent="457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3pPr>
      <a:lvl4pPr marL="0" marR="0" indent="685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4pPr>
      <a:lvl5pPr marL="0" marR="0" indent="9144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5pPr>
      <a:lvl6pPr marL="0" marR="0" indent="11430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6pPr>
      <a:lvl7pPr marL="0" marR="0" indent="1371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7pPr>
      <a:lvl8pPr marL="0" marR="0" indent="1600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8pPr>
      <a:lvl9pPr marL="0" marR="0" indent="1828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9pPr>
    </p:titleStyle>
    <p:bodyStyle>
      <a:lvl1pPr marL="853440" marR="0" indent="-853440" algn="l" defTabSz="825500" eaLnBrk="1" latinLnBrk="0" hangingPunct="1">
        <a:lnSpc>
          <a:spcPct val="100000"/>
        </a:lnSpc>
        <a:spcBef>
          <a:spcPts val="1200"/>
        </a:spcBef>
        <a:spcAft>
          <a:spcPts val="0"/>
        </a:spcAft>
        <a:buClrTx/>
        <a:buSzPct val="80000"/>
        <a:buFontTx/>
        <a:buBlip>
          <a:blip r:embed="rId5"/>
        </a:buBlip>
        <a:defRPr sz="4800" b="0" i="0" u="none" strike="noStrike" cap="none" spc="0" baseline="0">
          <a:solidFill>
            <a:srgbClr val="535353"/>
          </a:solidFill>
          <a:uFillTx/>
          <a:latin typeface="+mn-lt"/>
          <a:ea typeface="+mn-ea"/>
          <a:cs typeface="+mn-cs"/>
          <a:sym typeface="Gill Sans"/>
        </a:defRPr>
      </a:lvl1pPr>
      <a:lvl2pPr marL="1803400" marR="0" indent="-9144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2pPr>
      <a:lvl3pPr marL="2870200" marR="0" indent="-12192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3pPr>
      <a:lvl4pPr marL="3646170" marR="0" indent="-143637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4pPr>
      <a:lvl5pPr marL="5819140" marR="0" indent="-287274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5pPr>
      <a:lvl6pPr marL="42354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6pPr>
      <a:lvl7pPr marL="49720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7pPr>
      <a:lvl8pPr marL="57086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8pPr>
      <a:lvl9pPr marL="64452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9pPr>
    </p:bodyStyle>
    <p:other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619630" y="1800682"/>
            <a:ext cx="19922031" cy="10518348"/>
          </a:xfrm>
          <a:prstGeom prst="rect">
            <a:avLst/>
          </a:prstGeom>
          <a:ln w="3175">
            <a:miter lim="400000"/>
          </a:ln>
        </p:spPr>
        <p:txBody>
          <a:bodyPr lIns="44450" tIns="44450" rIns="44450" bIns="44450">
            <a:normAutofit/>
          </a:bodyPr>
          <a:lstStyle>
            <a:lvl1pPr>
              <a:buBlip>
                <a:blip r:embed="rId5"/>
              </a:buBlip>
            </a:lvl1pPr>
            <a:lvl2pPr marL="1612900" indent="-723900">
              <a:buBlip>
                <a:blip r:embed="rId6"/>
              </a:buBlip>
              <a:defRPr sz="3800"/>
            </a:lvl2pPr>
            <a:lvl3pPr marL="2362200" indent="-711200">
              <a:buBlip>
                <a:blip r:embed="rId7"/>
              </a:buBlip>
              <a:defRPr sz="2800"/>
            </a:lvl3pPr>
            <a:lvl4pPr marL="2209800" indent="0">
              <a:buBlip>
                <a:blip r:embed="rId7"/>
              </a:buBlip>
              <a:defRPr sz="100" baseline="0"/>
            </a:lvl4pPr>
            <a:lvl5pPr marL="2946400" indent="0">
              <a:buBlip>
                <a:blip r:embed="rId7"/>
              </a:buBlip>
              <a:defRPr sz="100" baseline="0"/>
            </a:lvl5pPr>
          </a:lstStyle>
          <a:p>
            <a:r>
              <a:rPr dirty="0"/>
              <a:t>Body Level One</a:t>
            </a:r>
          </a:p>
          <a:p>
            <a:pPr lvl="1"/>
            <a:r>
              <a:rPr dirty="0"/>
              <a:t>Body Level Two</a:t>
            </a:r>
          </a:p>
          <a:p>
            <a:pPr lvl="2"/>
            <a:r>
              <a:rPr dirty="0"/>
              <a:t>Body Level Three</a:t>
            </a:r>
          </a:p>
          <a:p>
            <a:pPr lvl="3">
              <a:defRPr baseline="0"/>
            </a:pPr>
            <a:r>
              <a:rPr baseline="0" dirty="0"/>
              <a:t>Body Level Four</a:t>
            </a:r>
          </a:p>
          <a:p>
            <a:pPr lvl="4">
              <a:defRPr baseline="0"/>
            </a:pPr>
            <a:r>
              <a:rPr baseline="0" dirty="0"/>
              <a:t>Body Level Five</a:t>
            </a:r>
          </a:p>
        </p:txBody>
      </p:sp>
      <p:sp>
        <p:nvSpPr>
          <p:cNvPr id="3" name="Slide Number"/>
          <p:cNvSpPr txBox="1">
            <a:spLocks noGrp="1"/>
          </p:cNvSpPr>
          <p:nvPr>
            <p:ph type="sldNum" sz="quarter" idx="2"/>
          </p:nvPr>
        </p:nvSpPr>
        <p:spPr>
          <a:xfrm>
            <a:off x="20740578" y="12139080"/>
            <a:ext cx="396554" cy="431801"/>
          </a:xfrm>
          <a:prstGeom prst="rect">
            <a:avLst/>
          </a:prstGeom>
          <a:ln w="3175">
            <a:miter lim="400000"/>
          </a:ln>
        </p:spPr>
        <p:txBody>
          <a:bodyPr wrap="none" lIns="44450" tIns="44450" rIns="44450" bIns="44450">
            <a:spAutoFit/>
          </a:bodyPr>
          <a:lstStyle>
            <a:lvl1pPr>
              <a:defRPr sz="2200">
                <a:latin typeface="Gill Sans SemiBold"/>
                <a:ea typeface="Gill Sans SemiBold"/>
                <a:cs typeface="Gill Sans SemiBold"/>
                <a:sym typeface="Gill Sans SemiBold"/>
              </a:defRPr>
            </a:lvl1pPr>
          </a:lstStyle>
          <a:p>
            <a:fld id="{86CB4B4D-7CA3-9044-876B-883B54F8677D}" type="slidenum">
              <a:rPr/>
              <a:t>‹#›</a:t>
            </a:fld>
            <a:endParaRPr/>
          </a:p>
        </p:txBody>
      </p:sp>
      <p:sp>
        <p:nvSpPr>
          <p:cNvPr id="4" name="Title Text"/>
          <p:cNvSpPr txBox="1">
            <a:spLocks noGrp="1"/>
          </p:cNvSpPr>
          <p:nvPr>
            <p:ph type="title"/>
          </p:nvPr>
        </p:nvSpPr>
        <p:spPr>
          <a:xfrm>
            <a:off x="555625" y="-1873"/>
            <a:ext cx="20224750" cy="1778963"/>
          </a:xfrm>
          <a:prstGeom prst="rect">
            <a:avLst/>
          </a:prstGeom>
          <a:ln w="3175">
            <a:miter lim="400000"/>
          </a:ln>
        </p:spPr>
        <p:txBody>
          <a:bodyPr lIns="44450" tIns="44450" rIns="44450" bIns="44450" anchor="ctr">
            <a:normAutofit/>
          </a:bodyPr>
          <a:lstStyle/>
          <a:p>
            <a:r>
              <a:rPr dirty="0"/>
              <a:t>Title Text</a:t>
            </a:r>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Lst>
  <p:transition spd="med"/>
  <p:hf hdr="0" ftr="0" dt="0"/>
  <p:txStyles>
    <p:titleStyle>
      <a:lvl1pPr marL="0" marR="0" indent="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1pPr>
      <a:lvl2pPr marL="0" marR="0" indent="228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2pPr>
      <a:lvl3pPr marL="0" marR="0" indent="457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3pPr>
      <a:lvl4pPr marL="0" marR="0" indent="685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4pPr>
      <a:lvl5pPr marL="0" marR="0" indent="9144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5pPr>
      <a:lvl6pPr marL="0" marR="0" indent="11430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6pPr>
      <a:lvl7pPr marL="0" marR="0" indent="1371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7pPr>
      <a:lvl8pPr marL="0" marR="0" indent="1600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8pPr>
      <a:lvl9pPr marL="0" marR="0" indent="1828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9pPr>
    </p:titleStyle>
    <p:bodyStyle>
      <a:lvl1pPr marL="853440" marR="0" indent="-853440" algn="l" defTabSz="825500" eaLnBrk="1" latinLnBrk="0" hangingPunct="1">
        <a:lnSpc>
          <a:spcPct val="100000"/>
        </a:lnSpc>
        <a:spcBef>
          <a:spcPts val="1200"/>
        </a:spcBef>
        <a:spcAft>
          <a:spcPts val="0"/>
        </a:spcAft>
        <a:buClrTx/>
        <a:buSzPct val="80000"/>
        <a:buFontTx/>
        <a:buBlip>
          <a:blip r:embed="rId5"/>
        </a:buBlip>
        <a:defRPr sz="4800" b="0" i="0" u="none" strike="noStrike" cap="none" spc="0" baseline="0">
          <a:solidFill>
            <a:srgbClr val="535353"/>
          </a:solidFill>
          <a:uFillTx/>
          <a:latin typeface="+mn-lt"/>
          <a:ea typeface="+mn-ea"/>
          <a:cs typeface="+mn-cs"/>
          <a:sym typeface="Gill Sans"/>
        </a:defRPr>
      </a:lvl1pPr>
      <a:lvl2pPr marL="1803400" marR="0" indent="-9144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2pPr>
      <a:lvl3pPr marL="2870200" marR="0" indent="-1219200" algn="l" defTabSz="825500" eaLnBrk="1" latinLnBrk="0" hangingPunct="1">
        <a:lnSpc>
          <a:spcPct val="100000"/>
        </a:lnSpc>
        <a:spcBef>
          <a:spcPts val="1200"/>
        </a:spcBef>
        <a:spcAft>
          <a:spcPts val="0"/>
        </a:spcAft>
        <a:buClrTx/>
        <a:buSzPct val="80000"/>
        <a:buFontTx/>
        <a:buBlip>
          <a:blip r:embed="rId7"/>
        </a:buBlip>
        <a:defRPr sz="4800" b="0" i="0" u="none" strike="noStrike" cap="none" spc="0" baseline="0">
          <a:solidFill>
            <a:srgbClr val="535353"/>
          </a:solidFill>
          <a:uFillTx/>
          <a:latin typeface="+mn-lt"/>
          <a:ea typeface="+mn-ea"/>
          <a:cs typeface="+mn-cs"/>
          <a:sym typeface="Gill Sans"/>
        </a:defRPr>
      </a:lvl3pPr>
      <a:lvl4pPr marL="3646170" marR="0" indent="-143637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4pPr>
      <a:lvl5pPr marL="5819140" marR="0" indent="-2872740" algn="l" defTabSz="825500" eaLnBrk="1" latinLnBrk="0" hangingPunct="1">
        <a:lnSpc>
          <a:spcPct val="100000"/>
        </a:lnSpc>
        <a:spcBef>
          <a:spcPts val="1200"/>
        </a:spcBef>
        <a:spcAft>
          <a:spcPts val="0"/>
        </a:spcAft>
        <a:buClrTx/>
        <a:buSzPct val="30000"/>
        <a:buFontTx/>
        <a:buBlip>
          <a:blip r:embed="rId7"/>
        </a:buBlip>
        <a:defRPr sz="4800" b="0" i="0" u="none" strike="noStrike" cap="none" spc="0" baseline="0">
          <a:solidFill>
            <a:srgbClr val="535353"/>
          </a:solidFill>
          <a:uFillTx/>
          <a:latin typeface="+mn-lt"/>
          <a:ea typeface="+mn-ea"/>
          <a:cs typeface="+mn-cs"/>
          <a:sym typeface="Gill Sans"/>
        </a:defRPr>
      </a:lvl5pPr>
      <a:lvl6pPr marL="42354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6pPr>
      <a:lvl7pPr marL="49720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7pPr>
      <a:lvl8pPr marL="57086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8pPr>
      <a:lvl9pPr marL="6445250" marR="0" indent="-552450" algn="l" defTabSz="825500" eaLnBrk="1" latinLnBrk="0" hangingPunct="1">
        <a:lnSpc>
          <a:spcPct val="100000"/>
        </a:lnSpc>
        <a:spcBef>
          <a:spcPts val="1200"/>
        </a:spcBef>
        <a:spcAft>
          <a:spcPts val="0"/>
        </a:spcAft>
        <a:buClrTx/>
        <a:buSzPct val="30000"/>
        <a:buFontTx/>
        <a:buBlip>
          <a:blip r:embed="rId8"/>
        </a:buBlip>
        <a:defRPr sz="4800" b="0" i="0" u="none" strike="noStrike" cap="none" spc="0" baseline="0">
          <a:solidFill>
            <a:srgbClr val="535353"/>
          </a:solidFill>
          <a:uFillTx/>
          <a:latin typeface="+mn-lt"/>
          <a:ea typeface="+mn-ea"/>
          <a:cs typeface="+mn-cs"/>
          <a:sym typeface="Gill Sans"/>
        </a:defRPr>
      </a:lvl9pPr>
    </p:bodyStyle>
    <p:other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4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4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51.xml"/><Relationship Id="rId5" Type="http://schemas.openxmlformats.org/officeDocument/2006/relationships/image" Target="../media/image33.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54.xml"/><Relationship Id="rId5" Type="http://schemas.openxmlformats.org/officeDocument/2006/relationships/image" Target="../media/image34.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5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66.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60.xml"/><Relationship Id="rId5" Type="http://schemas.openxmlformats.org/officeDocument/2006/relationships/image" Target="../media/image37.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27.xml"/><Relationship Id="rId5" Type="http://schemas.openxmlformats.org/officeDocument/2006/relationships/image" Target="../media/image13.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0.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33.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36.xml"/><Relationship Id="rId5" Type="http://schemas.openxmlformats.org/officeDocument/2006/relationships/image" Target="../media/image14.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9.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45.xml"/><Relationship Id="rId6" Type="http://schemas.openxmlformats.org/officeDocument/2006/relationships/image" Target="../media/image16.png"/><Relationship Id="rId11" Type="http://schemas.openxmlformats.org/officeDocument/2006/relationships/image" Target="../media/image4.png"/><Relationship Id="rId5" Type="http://schemas.openxmlformats.org/officeDocument/2006/relationships/image" Target="../media/image15.png"/><Relationship Id="rId10" Type="http://schemas.openxmlformats.org/officeDocument/2006/relationships/image" Target="../media/image3.png"/><Relationship Id="rId4" Type="http://schemas.openxmlformats.org/officeDocument/2006/relationships/image" Target="../media/image10.png"/><Relationship Id="rId9"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3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9.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69.xml"/><Relationship Id="rId6" Type="http://schemas.openxmlformats.org/officeDocument/2006/relationships/image" Target="../media/image22.jpe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10.png"/><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163.xml"/><Relationship Id="rId7" Type="http://schemas.openxmlformats.org/officeDocument/2006/relationships/image" Target="../media/image2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476250" y="627380"/>
            <a:ext cx="20382865" cy="2999105"/>
          </a:xfrm>
        </p:spPr>
        <p:txBody>
          <a:bodyPr>
            <a:noAutofit/>
          </a:bodyPr>
          <a:lstStyle/>
          <a:p>
            <a:pPr algn="ctr"/>
            <a:r>
              <a:rPr lang="pt-PT" altLang="en-US" sz="6600" b="1" dirty="0">
                <a:solidFill>
                  <a:srgbClr val="0365C0"/>
                </a:solidFill>
                <a:latin typeface="Gill Sans MT" panose="020B0502020104020203" pitchFamily="34" charset="77"/>
              </a:rPr>
              <a:t>Comparing Stochastic and Ray‑tracing Datasets in Machine Learning for Wireless Applications</a:t>
            </a:r>
          </a:p>
        </p:txBody>
      </p:sp>
      <p:sp>
        <p:nvSpPr>
          <p:cNvPr id="13" name="Content Placeholder 2"/>
          <p:cNvSpPr txBox="1"/>
          <p:nvPr/>
        </p:nvSpPr>
        <p:spPr>
          <a:xfrm>
            <a:off x="4671695" y="5838190"/>
            <a:ext cx="11990070" cy="3413125"/>
          </a:xfrm>
          <a:prstGeom prst="rect">
            <a:avLst/>
          </a:prstGeom>
          <a:ln w="3175">
            <a:miter lim="400000"/>
          </a:ln>
        </p:spPr>
        <p:txBody>
          <a:bodyPr lIns="44450" tIns="44450" rIns="44450" bIns="44450">
            <a:normAutofit/>
          </a:bodyPr>
          <a:lstStyle>
            <a:lvl1pPr marL="853440" marR="0" indent="-853440" algn="l" defTabSz="825500" eaLnBrk="1" latinLnBrk="0" hangingPunct="1">
              <a:lnSpc>
                <a:spcPct val="100000"/>
              </a:lnSpc>
              <a:spcBef>
                <a:spcPts val="1200"/>
              </a:spcBef>
              <a:spcAft>
                <a:spcPts val="0"/>
              </a:spcAft>
              <a:buClrTx/>
              <a:buSzPct val="80000"/>
              <a:buFontTx/>
              <a:buBlip>
                <a:blip r:embed="rId3"/>
              </a:buBlip>
              <a:defRPr sz="4800" b="0" i="0" u="none" strike="noStrike" cap="none" spc="0" baseline="0">
                <a:solidFill>
                  <a:srgbClr val="535353"/>
                </a:solidFill>
                <a:uFillTx/>
                <a:latin typeface="+mn-lt"/>
                <a:ea typeface="+mn-ea"/>
                <a:cs typeface="+mn-cs"/>
                <a:sym typeface="Gill Sans"/>
              </a:defRPr>
            </a:lvl1pPr>
            <a:lvl2pPr marL="1612900" marR="0" indent="-723900" algn="l" defTabSz="825500" eaLnBrk="1" latinLnBrk="0" hangingPunct="1">
              <a:lnSpc>
                <a:spcPct val="100000"/>
              </a:lnSpc>
              <a:spcBef>
                <a:spcPts val="1200"/>
              </a:spcBef>
              <a:spcAft>
                <a:spcPts val="0"/>
              </a:spcAft>
              <a:buClrTx/>
              <a:buSzPct val="80000"/>
              <a:buFontTx/>
              <a:buBlip>
                <a:blip r:embed="rId4"/>
              </a:buBlip>
              <a:defRPr sz="3800" b="0" i="0" u="none" strike="noStrike" cap="none" spc="0" baseline="0">
                <a:solidFill>
                  <a:srgbClr val="535353"/>
                </a:solidFill>
                <a:uFillTx/>
                <a:latin typeface="+mn-lt"/>
                <a:ea typeface="+mn-ea"/>
                <a:cs typeface="+mn-cs"/>
                <a:sym typeface="Gill Sans"/>
              </a:defRPr>
            </a:lvl2pPr>
            <a:lvl3pPr marL="2362200" marR="0" indent="-711200" algn="l" defTabSz="825500" eaLnBrk="1" latinLnBrk="0" hangingPunct="1">
              <a:lnSpc>
                <a:spcPct val="100000"/>
              </a:lnSpc>
              <a:spcBef>
                <a:spcPts val="1200"/>
              </a:spcBef>
              <a:spcAft>
                <a:spcPts val="0"/>
              </a:spcAft>
              <a:buClrTx/>
              <a:buSzPct val="80000"/>
              <a:buFontTx/>
              <a:buBlip>
                <a:blip r:embed="rId5"/>
              </a:buBlip>
              <a:defRPr sz="2800" b="0" i="0" u="none" strike="noStrike" cap="none" spc="0" baseline="0">
                <a:solidFill>
                  <a:srgbClr val="535353"/>
                </a:solidFill>
                <a:uFillTx/>
                <a:latin typeface="+mn-lt"/>
                <a:ea typeface="+mn-ea"/>
                <a:cs typeface="+mn-cs"/>
                <a:sym typeface="Gill Sans"/>
              </a:defRPr>
            </a:lvl3pPr>
            <a:lvl4pPr marL="2209800" marR="0" indent="0" algn="l" defTabSz="825500" eaLnBrk="1" latinLnBrk="0" hangingPunct="1">
              <a:lnSpc>
                <a:spcPct val="100000"/>
              </a:lnSpc>
              <a:spcBef>
                <a:spcPts val="1200"/>
              </a:spcBef>
              <a:spcAft>
                <a:spcPts val="0"/>
              </a:spcAft>
              <a:buClrTx/>
              <a:buSzPct val="30000"/>
              <a:buFontTx/>
              <a:buBlip>
                <a:blip r:embed="rId5"/>
              </a:buBlip>
              <a:defRPr sz="100" b="0" i="0" u="none" strike="noStrike" cap="none" spc="0" baseline="0">
                <a:solidFill>
                  <a:srgbClr val="535353"/>
                </a:solidFill>
                <a:uFillTx/>
                <a:latin typeface="+mn-lt"/>
                <a:ea typeface="+mn-ea"/>
                <a:cs typeface="+mn-cs"/>
                <a:sym typeface="Gill Sans"/>
              </a:defRPr>
            </a:lvl4pPr>
            <a:lvl5pPr marL="2946400" marR="0" indent="0" algn="l" defTabSz="825500" eaLnBrk="1" latinLnBrk="0" hangingPunct="1">
              <a:lnSpc>
                <a:spcPct val="100000"/>
              </a:lnSpc>
              <a:spcBef>
                <a:spcPts val="1200"/>
              </a:spcBef>
              <a:spcAft>
                <a:spcPts val="0"/>
              </a:spcAft>
              <a:buClrTx/>
              <a:buSzPct val="30000"/>
              <a:buFontTx/>
              <a:buBlip>
                <a:blip r:embed="rId5"/>
              </a:buBlip>
              <a:defRPr sz="100" b="0" i="0" u="none" strike="noStrike" cap="none" spc="0" baseline="0">
                <a:solidFill>
                  <a:srgbClr val="535353"/>
                </a:solidFill>
                <a:uFillTx/>
                <a:latin typeface="+mn-lt"/>
                <a:ea typeface="+mn-ea"/>
                <a:cs typeface="+mn-cs"/>
                <a:sym typeface="Gill Sans"/>
              </a:defRPr>
            </a:lvl5pPr>
            <a:lvl6pPr marL="4235450" marR="0" indent="-552450" algn="l" defTabSz="825500" eaLnBrk="1" latinLnBrk="0" hangingPunct="1">
              <a:lnSpc>
                <a:spcPct val="100000"/>
              </a:lnSpc>
              <a:spcBef>
                <a:spcPts val="1200"/>
              </a:spcBef>
              <a:spcAft>
                <a:spcPts val="0"/>
              </a:spcAft>
              <a:buClrTx/>
              <a:buSzPct val="30000"/>
              <a:buFontTx/>
              <a:buBlip>
                <a:blip r:embed="rId6"/>
              </a:buBlip>
              <a:defRPr sz="4800" b="0" i="0" u="none" strike="noStrike" cap="none" spc="0" baseline="0">
                <a:solidFill>
                  <a:srgbClr val="535353"/>
                </a:solidFill>
                <a:uFillTx/>
                <a:latin typeface="+mn-lt"/>
                <a:ea typeface="+mn-ea"/>
                <a:cs typeface="+mn-cs"/>
                <a:sym typeface="Gill Sans"/>
              </a:defRPr>
            </a:lvl6pPr>
            <a:lvl7pPr marL="4972050" marR="0" indent="-552450" algn="l" defTabSz="825500" eaLnBrk="1" latinLnBrk="0" hangingPunct="1">
              <a:lnSpc>
                <a:spcPct val="100000"/>
              </a:lnSpc>
              <a:spcBef>
                <a:spcPts val="1200"/>
              </a:spcBef>
              <a:spcAft>
                <a:spcPts val="0"/>
              </a:spcAft>
              <a:buClrTx/>
              <a:buSzPct val="30000"/>
              <a:buFontTx/>
              <a:buBlip>
                <a:blip r:embed="rId6"/>
              </a:buBlip>
              <a:defRPr sz="4800" b="0" i="0" u="none" strike="noStrike" cap="none" spc="0" baseline="0">
                <a:solidFill>
                  <a:srgbClr val="535353"/>
                </a:solidFill>
                <a:uFillTx/>
                <a:latin typeface="+mn-lt"/>
                <a:ea typeface="+mn-ea"/>
                <a:cs typeface="+mn-cs"/>
                <a:sym typeface="Gill Sans"/>
              </a:defRPr>
            </a:lvl7pPr>
            <a:lvl8pPr marL="5708650" marR="0" indent="-552450" algn="l" defTabSz="825500" eaLnBrk="1" latinLnBrk="0" hangingPunct="1">
              <a:lnSpc>
                <a:spcPct val="100000"/>
              </a:lnSpc>
              <a:spcBef>
                <a:spcPts val="1200"/>
              </a:spcBef>
              <a:spcAft>
                <a:spcPts val="0"/>
              </a:spcAft>
              <a:buClrTx/>
              <a:buSzPct val="30000"/>
              <a:buFontTx/>
              <a:buBlip>
                <a:blip r:embed="rId6"/>
              </a:buBlip>
              <a:defRPr sz="4800" b="0" i="0" u="none" strike="noStrike" cap="none" spc="0" baseline="0">
                <a:solidFill>
                  <a:srgbClr val="535353"/>
                </a:solidFill>
                <a:uFillTx/>
                <a:latin typeface="+mn-lt"/>
                <a:ea typeface="+mn-ea"/>
                <a:cs typeface="+mn-cs"/>
                <a:sym typeface="Gill Sans"/>
              </a:defRPr>
            </a:lvl8pPr>
            <a:lvl9pPr marL="6445250" marR="0" indent="-552450" algn="l" defTabSz="825500" eaLnBrk="1" latinLnBrk="0" hangingPunct="1">
              <a:lnSpc>
                <a:spcPct val="100000"/>
              </a:lnSpc>
              <a:spcBef>
                <a:spcPts val="1200"/>
              </a:spcBef>
              <a:spcAft>
                <a:spcPts val="0"/>
              </a:spcAft>
              <a:buClrTx/>
              <a:buSzPct val="30000"/>
              <a:buFontTx/>
              <a:buBlip>
                <a:blip r:embed="rId6"/>
              </a:buBlip>
              <a:defRPr sz="4800" b="0" i="0" u="none" strike="noStrike" cap="none" spc="0" baseline="0">
                <a:solidFill>
                  <a:srgbClr val="535353"/>
                </a:solidFill>
                <a:uFillTx/>
                <a:latin typeface="+mn-lt"/>
                <a:ea typeface="+mn-ea"/>
                <a:cs typeface="+mn-cs"/>
                <a:sym typeface="Gill Sans"/>
              </a:defRPr>
            </a:lvl9pPr>
          </a:lstStyle>
          <a:p>
            <a:pPr marL="0" indent="0" algn="ctr">
              <a:spcAft>
                <a:spcPts val="1200"/>
              </a:spcAft>
              <a:buFontTx/>
              <a:buNone/>
            </a:pPr>
            <a:r>
              <a:rPr lang="pt-PT" altLang="en-US" sz="3600" b="1" dirty="0">
                <a:solidFill>
                  <a:schemeClr val="bg2">
                    <a:lumMod val="50000"/>
                  </a:schemeClr>
                </a:solidFill>
                <a:latin typeface="Gill Sans MT" panose="020B0502020104020203" pitchFamily="34" charset="77"/>
                <a:sym typeface="+mn-ea"/>
              </a:rPr>
              <a:t>Contributors</a:t>
            </a:r>
            <a:endParaRPr lang="en-US" sz="3600" b="1" dirty="0">
              <a:solidFill>
                <a:schemeClr val="bg2">
                  <a:lumMod val="50000"/>
                </a:schemeClr>
              </a:solidFill>
              <a:latin typeface="Gill Sans MT" panose="020B0502020104020203" pitchFamily="34" charset="77"/>
            </a:endParaRPr>
          </a:p>
          <a:p>
            <a:pPr marL="0" indent="0" algn="ctr">
              <a:spcBef>
                <a:spcPts val="400"/>
              </a:spcBef>
              <a:buFontTx/>
              <a:buNone/>
            </a:pPr>
            <a:r>
              <a:rPr lang="pt-PT" altLang="en-US" sz="3600" u="sng" dirty="0">
                <a:solidFill>
                  <a:schemeClr val="bg2">
                    <a:lumMod val="50000"/>
                  </a:schemeClr>
                </a:solidFill>
                <a:latin typeface="Gill Sans MT" panose="020B0502020104020203" pitchFamily="34" charset="77"/>
                <a:sym typeface="+mn-ea"/>
              </a:rPr>
              <a:t>João Morais</a:t>
            </a:r>
            <a:endParaRPr lang="pt-PT" altLang="en-US" sz="3600" dirty="0">
              <a:solidFill>
                <a:schemeClr val="bg2">
                  <a:lumMod val="50000"/>
                </a:schemeClr>
              </a:solidFill>
              <a:latin typeface="Gill Sans MT" panose="020B0502020104020203" pitchFamily="34" charset="77"/>
              <a:sym typeface="+mn-ea"/>
            </a:endParaRPr>
          </a:p>
          <a:p>
            <a:pPr marL="0" indent="0" algn="ctr">
              <a:spcBef>
                <a:spcPts val="400"/>
              </a:spcBef>
              <a:buFontTx/>
              <a:buNone/>
            </a:pPr>
            <a:r>
              <a:rPr lang="pt-PT" altLang="en-US" sz="3600" dirty="0">
                <a:solidFill>
                  <a:schemeClr val="bg2">
                    <a:lumMod val="50000"/>
                  </a:schemeClr>
                </a:solidFill>
                <a:latin typeface="Gill Sans MT" panose="020B0502020104020203" pitchFamily="34" charset="77"/>
                <a:sym typeface="+mn-ea"/>
              </a:rPr>
              <a:t>Dr. Akshay Malhotra</a:t>
            </a:r>
          </a:p>
          <a:p>
            <a:pPr marL="0" indent="0" algn="ctr">
              <a:spcBef>
                <a:spcPts val="400"/>
              </a:spcBef>
              <a:buFontTx/>
              <a:buNone/>
            </a:pPr>
            <a:r>
              <a:rPr lang="pt-PT" altLang="en-US" sz="3600" dirty="0">
                <a:solidFill>
                  <a:schemeClr val="bg2">
                    <a:lumMod val="50000"/>
                  </a:schemeClr>
                </a:solidFill>
                <a:latin typeface="Gill Sans MT" panose="020B0502020104020203" pitchFamily="34" charset="77"/>
                <a:sym typeface="+mn-ea"/>
              </a:rPr>
              <a:t>Shahab Hamidi-Rad</a:t>
            </a:r>
          </a:p>
          <a:p>
            <a:pPr marL="0" indent="0" algn="ctr">
              <a:spcBef>
                <a:spcPts val="400"/>
              </a:spcBef>
              <a:buFontTx/>
              <a:buNone/>
            </a:pPr>
            <a:r>
              <a:rPr lang="pt-PT" altLang="en-US" sz="3600" dirty="0">
                <a:solidFill>
                  <a:schemeClr val="bg2">
                    <a:lumMod val="50000"/>
                  </a:schemeClr>
                </a:solidFill>
                <a:latin typeface="Gill Sans MT" panose="020B0502020104020203" pitchFamily="34" charset="77"/>
                <a:sym typeface="+mn-ea"/>
              </a:rPr>
              <a:t>Prof. </a:t>
            </a:r>
            <a:r>
              <a:rPr lang="en-US" sz="3600" dirty="0">
                <a:solidFill>
                  <a:schemeClr val="bg2">
                    <a:lumMod val="50000"/>
                  </a:schemeClr>
                </a:solidFill>
                <a:latin typeface="Gill Sans MT" panose="020B0502020104020203" pitchFamily="34" charset="77"/>
                <a:sym typeface="+mn-ea"/>
              </a:rPr>
              <a:t>Ahmed Alkhateeb</a:t>
            </a:r>
            <a:endParaRPr lang="en-US" sz="3600" dirty="0">
              <a:solidFill>
                <a:schemeClr val="bg2">
                  <a:lumMod val="50000"/>
                </a:schemeClr>
              </a:solidFill>
              <a:latin typeface="Gill Sans MT" panose="020B0502020104020203" pitchFamily="34" charset="77"/>
            </a:endParaRPr>
          </a:p>
        </p:txBody>
      </p:sp>
      <p:sp>
        <p:nvSpPr>
          <p:cNvPr id="15" name="Content Placeholder 2"/>
          <p:cNvSpPr txBox="1"/>
          <p:nvPr/>
        </p:nvSpPr>
        <p:spPr>
          <a:xfrm>
            <a:off x="8552648" y="9951895"/>
            <a:ext cx="4226894" cy="595455"/>
          </a:xfrm>
          <a:prstGeom prst="rect">
            <a:avLst/>
          </a:prstGeom>
        </p:spPr>
        <p:txBody>
          <a:bodyPr vert="horz" lIns="91440" tIns="45720" rIns="91440" bIns="45720" rtlCol="0">
            <a:normAutofit fontScale="80000"/>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indent="0" algn="ctr">
              <a:spcAft>
                <a:spcPts val="1200"/>
              </a:spcAft>
              <a:buFont typeface="Arial" panose="02080604020202020204" pitchFamily="34" charset="0"/>
              <a:buNone/>
            </a:pPr>
            <a:r>
              <a:rPr lang="pt-PT" altLang="en-US" sz="3200">
                <a:solidFill>
                  <a:schemeClr val="bg2">
                    <a:lumMod val="50000"/>
                  </a:schemeClr>
                </a:solidFill>
                <a:latin typeface="Gill Sans MT" panose="020B0502020104020203" pitchFamily="34" charset="77"/>
              </a:rPr>
              <a:t>Asilomar, October 27</a:t>
            </a:r>
            <a:r>
              <a:rPr lang="pt-PT" altLang="en-US" sz="3200" dirty="0">
                <a:solidFill>
                  <a:schemeClr val="bg2">
                    <a:lumMod val="50000"/>
                  </a:schemeClr>
                </a:solidFill>
                <a:latin typeface="Gill Sans MT" panose="020B0502020104020203" pitchFamily="34" charset="77"/>
              </a:rPr>
              <a:t>, 2025</a:t>
            </a:r>
          </a:p>
        </p:txBody>
      </p:sp>
      <p:grpSp>
        <p:nvGrpSpPr>
          <p:cNvPr id="17" name="Group 16"/>
          <p:cNvGrpSpPr/>
          <p:nvPr/>
        </p:nvGrpSpPr>
        <p:grpSpPr>
          <a:xfrm>
            <a:off x="0" y="12904225"/>
            <a:ext cx="21336000" cy="471585"/>
            <a:chOff x="0" y="12887896"/>
            <a:chExt cx="21336000" cy="471585"/>
          </a:xfrm>
        </p:grpSpPr>
        <p:sp>
          <p:nvSpPr>
            <p:cNvPr id="18" name="Rectangle 17"/>
            <p:cNvSpPr/>
            <p:nvPr/>
          </p:nvSpPr>
          <p:spPr>
            <a:xfrm>
              <a:off x="0" y="12887896"/>
              <a:ext cx="21336000" cy="431801"/>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pic>
          <p:nvPicPr>
            <p:cNvPr id="19" name="Picture 18"/>
            <p:cNvPicPr>
              <a:picLocks noChangeAspect="1"/>
            </p:cNvPicPr>
            <p:nvPr/>
          </p:nvPicPr>
          <p:blipFill>
            <a:blip r:embed="rId7"/>
            <a:stretch>
              <a:fillRect/>
            </a:stretch>
          </p:blipFill>
          <p:spPr>
            <a:xfrm>
              <a:off x="85053" y="12927680"/>
              <a:ext cx="3334856" cy="361239"/>
            </a:xfrm>
            <a:prstGeom prst="rect">
              <a:avLst/>
            </a:prstGeom>
          </p:spPr>
        </p:pic>
        <p:pic>
          <p:nvPicPr>
            <p:cNvPr id="20" name="Google Shape;68;p15"/>
            <p:cNvPicPr preferRelativeResize="0"/>
            <p:nvPr/>
          </p:nvPicPr>
          <p:blipFill rotWithShape="1">
            <a:blip r:embed="rId8"/>
            <a:srcRect/>
            <a:stretch>
              <a:fillRect/>
            </a:stretch>
          </p:blipFill>
          <p:spPr>
            <a:xfrm>
              <a:off x="18619902" y="12927680"/>
              <a:ext cx="2677399" cy="431801"/>
            </a:xfrm>
            <a:prstGeom prst="rect">
              <a:avLst/>
            </a:prstGeom>
            <a:noFill/>
            <a:ln>
              <a:noFill/>
            </a:ln>
          </p:spPr>
        </p:pic>
      </p:grpSp>
      <p:sp>
        <p:nvSpPr>
          <p:cNvPr id="21" name="Slide Number Placeholder 3"/>
          <p:cNvSpPr>
            <a:spLocks noGrp="1"/>
          </p:cNvSpPr>
          <p:nvPr>
            <p:ph type="sldNum" sz="quarter" idx="2"/>
          </p:nvPr>
        </p:nvSpPr>
        <p:spPr>
          <a:xfrm>
            <a:off x="10546398" y="12905080"/>
            <a:ext cx="243205" cy="427355"/>
          </a:xfrm>
        </p:spPr>
        <p:txBody>
          <a:bodyPr/>
          <a:lstStyle/>
          <a:p>
            <a:r>
              <a:rPr lang="en-US" b="1" dirty="0">
                <a:latin typeface="Gill Sans MT" panose="020B0502020104020203" charset="0"/>
                <a:cs typeface="Gill Sans MT" panose="020B0502020104020203" charset="0"/>
              </a:rPr>
              <a:t>1</a:t>
            </a:r>
          </a:p>
        </p:txBody>
      </p:sp>
      <p:pic>
        <p:nvPicPr>
          <p:cNvPr id="3" name="Picture 2"/>
          <p:cNvPicPr>
            <a:picLocks noChangeAspect="1"/>
          </p:cNvPicPr>
          <p:nvPr/>
        </p:nvPicPr>
        <p:blipFill rotWithShape="1">
          <a:blip r:embed="rId9"/>
          <a:srcRect/>
          <a:stretch>
            <a:fillRect/>
          </a:stretch>
        </p:blipFill>
        <p:spPr>
          <a:xfrm>
            <a:off x="236220" y="11045190"/>
            <a:ext cx="5904865" cy="1623060"/>
          </a:xfrm>
          <a:prstGeom prst="rect">
            <a:avLst/>
          </a:prstGeom>
        </p:spPr>
      </p:pic>
      <p:pic>
        <p:nvPicPr>
          <p:cNvPr id="11" name="Picture 10"/>
          <p:cNvPicPr>
            <a:picLocks noChangeAspect="1"/>
          </p:cNvPicPr>
          <p:nvPr/>
        </p:nvPicPr>
        <p:blipFill>
          <a:blip r:embed="rId10"/>
          <a:stretch>
            <a:fillRect/>
          </a:stretch>
        </p:blipFill>
        <p:spPr>
          <a:xfrm>
            <a:off x="7079615" y="11462385"/>
            <a:ext cx="7254875" cy="789305"/>
          </a:xfrm>
          <a:prstGeom prst="rect">
            <a:avLst/>
          </a:prstGeom>
        </p:spPr>
      </p:pic>
      <p:pic>
        <p:nvPicPr>
          <p:cNvPr id="8" name="Google Shape;68;p15"/>
          <p:cNvPicPr preferRelativeResize="0"/>
          <p:nvPr/>
        </p:nvPicPr>
        <p:blipFill rotWithShape="1">
          <a:blip r:embed="rId8"/>
          <a:srcRect/>
          <a:stretch>
            <a:fillRect/>
          </a:stretch>
        </p:blipFill>
        <p:spPr>
          <a:xfrm>
            <a:off x="15184755" y="11393170"/>
            <a:ext cx="5748020" cy="927100"/>
          </a:xfrm>
          <a:prstGeom prst="rect">
            <a:avLst/>
          </a:prstGeom>
          <a:noFill/>
          <a:ln>
            <a:noFill/>
          </a:ln>
        </p:spPr>
      </p:pic>
      <p:sp>
        <p:nvSpPr>
          <p:cNvPr id="2" name="Title 1"/>
          <p:cNvSpPr>
            <a:spLocks noGrp="1"/>
          </p:cNvSpPr>
          <p:nvPr/>
        </p:nvSpPr>
        <p:spPr>
          <a:xfrm>
            <a:off x="476250" y="3626485"/>
            <a:ext cx="20382865" cy="845185"/>
          </a:xfrm>
          <a:prstGeom prst="rect">
            <a:avLst/>
          </a:prstGeom>
          <a:ln w="3175">
            <a:miter lim="400000"/>
          </a:ln>
        </p:spPr>
        <p:txBody>
          <a:bodyPr lIns="44450" tIns="44450" rIns="44450" bIns="44450" anchor="ctr">
            <a:noAutofit/>
          </a:bodyPr>
          <a:lstStyle>
            <a:lvl1pPr marL="0" marR="0" indent="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1pPr>
            <a:lvl2pPr marL="0" marR="0" indent="228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2pPr>
            <a:lvl3pPr marL="0" marR="0" indent="457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3pPr>
            <a:lvl4pPr marL="0" marR="0" indent="685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4pPr>
            <a:lvl5pPr marL="0" marR="0" indent="9144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5pPr>
            <a:lvl6pPr marL="0" marR="0" indent="11430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6pPr>
            <a:lvl7pPr marL="0" marR="0" indent="1371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7pPr>
            <a:lvl8pPr marL="0" marR="0" indent="1600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8pPr>
            <a:lvl9pPr marL="0" marR="0" indent="1828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9pPr>
          </a:lstStyle>
          <a:p>
            <a:pPr algn="ctr"/>
            <a:r>
              <a:rPr lang="pt-PT" altLang="en-US" sz="4800" b="1" dirty="0">
                <a:solidFill>
                  <a:schemeClr val="accent5">
                    <a:lumMod val="75000"/>
                  </a:schemeClr>
                </a:solidFill>
                <a:latin typeface="Gill Sans MT" panose="020B0502020104020203" pitchFamily="34" charset="77"/>
              </a:rPr>
              <a:t>Are stochastic datasets </a:t>
            </a:r>
            <a:r>
              <a:rPr lang="pt-PT" altLang="en-US" sz="4800" b="1" i="1" dirty="0">
                <a:solidFill>
                  <a:schemeClr val="accent5">
                    <a:lumMod val="75000"/>
                  </a:schemeClr>
                </a:solidFill>
                <a:latin typeface="Gill Sans MT" panose="020B0502020104020203" pitchFamily="34" charset="77"/>
              </a:rPr>
              <a:t>all we need</a:t>
            </a:r>
            <a:r>
              <a:rPr lang="pt-PT" altLang="en-US" sz="4800" b="1" dirty="0">
                <a:solidFill>
                  <a:schemeClr val="accent5">
                    <a:lumMod val="75000"/>
                  </a:schemeClr>
                </a:solidFill>
                <a:latin typeface="Gill Sans MT" panose="020B0502020104020203" pitchFamily="34" charset="77"/>
              </a:rPr>
              <a:t>?</a:t>
            </a:r>
            <a:endParaRPr lang="pt-PT" altLang="en-US" sz="8800" b="1" dirty="0">
              <a:solidFill>
                <a:schemeClr val="accent5">
                  <a:lumMod val="75000"/>
                </a:schemeClr>
              </a:solidFill>
              <a:latin typeface="Gill Sans MT" panose="020B0502020104020203" pitchFamily="34" charset="77"/>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19760" y="1800860"/>
            <a:ext cx="20518120" cy="10869295"/>
          </a:xfrm>
        </p:spPr>
        <p:txBody>
          <a:bodyPr>
            <a:normAutofit lnSpcReduction="10000"/>
          </a:bodyPr>
          <a:lstStyle/>
          <a:p>
            <a:r>
              <a:rPr lang="pt-PT" altLang="en-US"/>
              <a:t>Common: 3.5 GHz, Δf=15 kHz, ULA λ/2, </a:t>
            </a:r>
            <a:br>
              <a:rPr lang="pt-PT" altLang="en-US"/>
            </a:br>
            <a:r>
              <a:rPr lang="pt-PT" altLang="en-US"/>
              <a:t>No added noise</a:t>
            </a:r>
            <a:br>
              <a:rPr lang="pt-PT" altLang="en-US"/>
            </a:br>
            <a:endParaRPr lang="pt-PT" altLang="en-US"/>
          </a:p>
          <a:p>
            <a:r>
              <a:rPr lang="pt-PT" altLang="en-US"/>
              <a:t>More samples for prediction (harder task)</a:t>
            </a:r>
          </a:p>
          <a:p>
            <a:endParaRPr lang="pt-PT" altLang="en-US"/>
          </a:p>
          <a:p>
            <a:r>
              <a:rPr lang="pt-PT" altLang="en-US"/>
              <a:t>Doppler enabled only in prediction</a:t>
            </a:r>
            <a:br>
              <a:rPr lang="pt-PT" altLang="en-US"/>
            </a:br>
            <a:r>
              <a:rPr lang="pt-PT" altLang="en-US"/>
              <a:t>(assume 10m/s speed)</a:t>
            </a:r>
          </a:p>
          <a:p>
            <a:endParaRPr lang="pt-PT" altLang="en-US"/>
          </a:p>
          <a:p>
            <a:r>
              <a:rPr lang="pt-PT" altLang="en-US"/>
              <a:t>Common Loss/Performance metric: </a:t>
            </a:r>
            <a:br>
              <a:rPr lang="pt-PT" altLang="en-US"/>
            </a:br>
            <a:r>
              <a:rPr lang="pt-PT" altLang="en-US"/>
              <a:t>NMSE (dB)</a:t>
            </a:r>
          </a:p>
          <a:p>
            <a:endParaRPr lang="pt-PT" altLang="en-US"/>
          </a:p>
          <a:p>
            <a:r>
              <a:rPr lang="pt-PT" altLang="en-US" b="1"/>
              <a:t>Training</a:t>
            </a:r>
            <a:r>
              <a:rPr lang="pt-PT" altLang="en-US"/>
              <a:t> (X</a:t>
            </a:r>
            <a:r>
              <a:rPr>
                <a:sym typeface="+mn-ea"/>
              </a:rPr>
              <a:t>→</a:t>
            </a:r>
            <a:r>
              <a:rPr lang="pt-PT" altLang="en-US"/>
              <a:t>X), </a:t>
            </a:r>
            <a:r>
              <a:rPr lang="pt-PT" altLang="en-US" b="1"/>
              <a:t>Cross-testing</a:t>
            </a:r>
            <a:r>
              <a:rPr lang="pt-PT" altLang="en-US"/>
              <a:t> (X</a:t>
            </a:r>
            <a:r>
              <a:rPr>
                <a:sym typeface="+mn-ea"/>
              </a:rPr>
              <a:t>→</a:t>
            </a:r>
            <a:r>
              <a:rPr lang="pt-PT" altLang="en-US"/>
              <a:t>Y), </a:t>
            </a:r>
            <a:r>
              <a:rPr lang="pt-PT" altLang="en-US" b="1"/>
              <a:t>Fine-tuning</a:t>
            </a:r>
            <a:r>
              <a:rPr lang="pt-PT" altLang="en-US"/>
              <a:t> (X + 1%Y </a:t>
            </a:r>
            <a:r>
              <a:rPr>
                <a:sym typeface="+mn-ea"/>
              </a:rPr>
              <a:t>→</a:t>
            </a:r>
            <a:r>
              <a:rPr lang="pt-PT" altLang="en-US"/>
              <a:t> Y)</a:t>
            </a:r>
          </a:p>
        </p:txBody>
      </p:sp>
      <p:sp>
        <p:nvSpPr>
          <p:cNvPr id="3" name="Title 2"/>
          <p:cNvSpPr>
            <a:spLocks noGrp="1"/>
          </p:cNvSpPr>
          <p:nvPr>
            <p:ph type="title"/>
          </p:nvPr>
        </p:nvSpPr>
        <p:spPr>
          <a:xfrm>
            <a:off x="555625" y="-1905"/>
            <a:ext cx="11123930" cy="1779270"/>
          </a:xfrm>
        </p:spPr>
        <p:txBody>
          <a:bodyPr>
            <a:normAutofit/>
          </a:bodyPr>
          <a:lstStyle/>
          <a:p>
            <a:r>
              <a:rPr lang="pt-PT" altLang="en-US">
                <a:latin typeface="Gill Sans MT" panose="020B0502020104020203" charset="0"/>
                <a:cs typeface="Gill Sans MT" panose="020B0502020104020203" charset="0"/>
              </a:rPr>
              <a:t>Common &amp; Task Settings</a:t>
            </a:r>
          </a:p>
        </p:txBody>
      </p:sp>
      <p:grpSp>
        <p:nvGrpSpPr>
          <p:cNvPr id="5" name="Group 4"/>
          <p:cNvGrpSpPr/>
          <p:nvPr/>
        </p:nvGrpSpPr>
        <p:grpSpPr>
          <a:xfrm>
            <a:off x="0" y="12904225"/>
            <a:ext cx="21336000" cy="471585"/>
            <a:chOff x="0" y="12887896"/>
            <a:chExt cx="21336000" cy="471585"/>
          </a:xfrm>
        </p:grpSpPr>
        <p:sp>
          <p:nvSpPr>
            <p:cNvPr id="6" name="Rectangle 5"/>
            <p:cNvSpPr/>
            <p:nvPr/>
          </p:nvSpPr>
          <p:spPr>
            <a:xfrm>
              <a:off x="0" y="12887896"/>
              <a:ext cx="21336000" cy="431801"/>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pic>
          <p:nvPicPr>
            <p:cNvPr id="7" name="Picture 6"/>
            <p:cNvPicPr>
              <a:picLocks noChangeAspect="1"/>
            </p:cNvPicPr>
            <p:nvPr/>
          </p:nvPicPr>
          <p:blipFill>
            <a:blip r:embed="rId3"/>
            <a:stretch>
              <a:fillRect/>
            </a:stretch>
          </p:blipFill>
          <p:spPr>
            <a:xfrm>
              <a:off x="85053" y="12927680"/>
              <a:ext cx="3334856" cy="361239"/>
            </a:xfrm>
            <a:prstGeom prst="rect">
              <a:avLst/>
            </a:prstGeom>
          </p:spPr>
        </p:pic>
        <p:pic>
          <p:nvPicPr>
            <p:cNvPr id="8" name="Google Shape;68;p15"/>
            <p:cNvPicPr preferRelativeResize="0"/>
            <p:nvPr/>
          </p:nvPicPr>
          <p:blipFill rotWithShape="1">
            <a:blip r:embed="rId4"/>
            <a:srcRect/>
            <a:stretch>
              <a:fillRect/>
            </a:stretch>
          </p:blipFill>
          <p:spPr>
            <a:xfrm>
              <a:off x="18619902" y="12927680"/>
              <a:ext cx="2677399" cy="431801"/>
            </a:xfrm>
            <a:prstGeom prst="rect">
              <a:avLst/>
            </a:prstGeom>
            <a:noFill/>
            <a:ln>
              <a:noFill/>
            </a:ln>
          </p:spPr>
        </p:pic>
      </p:grpSp>
      <p:sp>
        <p:nvSpPr>
          <p:cNvPr id="9" name="Slide Number Placeholder 3"/>
          <p:cNvSpPr>
            <a:spLocks noGrp="1"/>
          </p:cNvSpPr>
          <p:nvPr/>
        </p:nvSpPr>
        <p:spPr>
          <a:xfrm>
            <a:off x="10469246" y="12904445"/>
            <a:ext cx="397510" cy="427355"/>
          </a:xfrm>
          <a:prstGeom prst="rect">
            <a:avLst/>
          </a:prstGeom>
          <a:ln w="3175">
            <a:miter lim="400000"/>
          </a:ln>
        </p:spPr>
        <p:txBody>
          <a:bodyPr wrap="none" lIns="44450" tIns="44450" rIns="44450" bIns="44450">
            <a:spAutoFit/>
          </a:bodyPr>
          <a:lst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Gill Sans SemiBold"/>
                <a:ea typeface="Gill Sans SemiBold"/>
                <a:cs typeface="Gill Sans SemiBold"/>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a:lstStyle>
          <a:p>
            <a:r>
              <a:rPr lang="pt-PT" altLang="en-US" b="1" dirty="0">
                <a:latin typeface="Gill Sans MT" panose="020B0502020104020203" charset="0"/>
                <a:cs typeface="Gill Sans MT" panose="020B0502020104020203" charset="0"/>
              </a:rPr>
              <a:t>10</a:t>
            </a:r>
          </a:p>
        </p:txBody>
      </p:sp>
      <p:pic>
        <p:nvPicPr>
          <p:cNvPr id="10" name="Picture 9"/>
          <p:cNvPicPr>
            <a:picLocks noChangeAspect="1"/>
          </p:cNvPicPr>
          <p:nvPr/>
        </p:nvPicPr>
        <p:blipFill>
          <a:blip r:embed="rId5"/>
          <a:srcRect t="7961"/>
          <a:stretch>
            <a:fillRect/>
          </a:stretch>
        </p:blipFill>
        <p:spPr>
          <a:xfrm>
            <a:off x="12454890" y="5628640"/>
            <a:ext cx="8071485" cy="3516630"/>
          </a:xfrm>
          <a:prstGeom prst="rect">
            <a:avLst/>
          </a:prstGeom>
        </p:spPr>
      </p:pic>
      <p:pic>
        <p:nvPicPr>
          <p:cNvPr id="11" name="Picture 10"/>
          <p:cNvPicPr>
            <a:picLocks noChangeAspect="1"/>
          </p:cNvPicPr>
          <p:nvPr/>
        </p:nvPicPr>
        <p:blipFill>
          <a:blip r:embed="rId6"/>
          <a:srcRect t="8260"/>
          <a:stretch>
            <a:fillRect/>
          </a:stretch>
        </p:blipFill>
        <p:spPr>
          <a:xfrm>
            <a:off x="12454890" y="1800860"/>
            <a:ext cx="8070850" cy="35052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2" grpI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19760" y="8531225"/>
            <a:ext cx="16805275" cy="4373880"/>
          </a:xfrm>
        </p:spPr>
        <p:txBody>
          <a:bodyPr>
            <a:normAutofit lnSpcReduction="20000"/>
          </a:bodyPr>
          <a:lstStyle/>
          <a:p>
            <a:r>
              <a:rPr sz="4000">
                <a:sym typeface="+mn-ea"/>
              </a:rPr>
              <a:t>In‑domain: CDL</a:t>
            </a:r>
            <a:r>
              <a:rPr lang="pt-PT" sz="4000">
                <a:sym typeface="+mn-ea"/>
              </a:rPr>
              <a:t>s &amp; </a:t>
            </a:r>
            <a:r>
              <a:rPr sz="4000">
                <a:sym typeface="+mn-ea"/>
              </a:rPr>
              <a:t>RT </a:t>
            </a:r>
            <a:r>
              <a:rPr lang="pt-PT" sz="4000">
                <a:sym typeface="+mn-ea"/>
              </a:rPr>
              <a:t>are less diverse than </a:t>
            </a:r>
            <a:r>
              <a:rPr sz="4000">
                <a:sym typeface="+mn-ea"/>
              </a:rPr>
              <a:t>TDL‑C/UMa</a:t>
            </a:r>
          </a:p>
          <a:p>
            <a:r>
              <a:rPr sz="4000">
                <a:sym typeface="+mn-ea"/>
              </a:rPr>
              <a:t>Zero‑shot</a:t>
            </a:r>
            <a:r>
              <a:rPr lang="pt-PT" sz="4000">
                <a:sym typeface="+mn-ea"/>
              </a:rPr>
              <a:t> transfer</a:t>
            </a:r>
            <a:r>
              <a:rPr sz="4000">
                <a:sym typeface="+mn-ea"/>
              </a:rPr>
              <a:t>:</a:t>
            </a:r>
          </a:p>
          <a:p>
            <a:pPr lvl="1"/>
            <a:r>
              <a:rPr lang="pt-PT" sz="3200">
                <a:solidFill>
                  <a:schemeClr val="accent1">
                    <a:lumMod val="60000"/>
                    <a:lumOff val="40000"/>
                  </a:schemeClr>
                </a:solidFill>
                <a:sym typeface="+mn-ea"/>
              </a:rPr>
              <a:t>CDLs transfer little (-4dB)</a:t>
            </a:r>
            <a:r>
              <a:rPr lang="pt-PT" sz="3200">
                <a:sym typeface="+mn-ea"/>
              </a:rPr>
              <a:t> | </a:t>
            </a:r>
            <a:r>
              <a:rPr lang="pt-PT" sz="3200">
                <a:solidFill>
                  <a:schemeClr val="accent4"/>
                </a:solidFill>
                <a:sym typeface="+mn-ea"/>
              </a:rPr>
              <a:t>TDL/UMa transfer well (-10 dB)</a:t>
            </a:r>
            <a:endParaRPr sz="3200">
              <a:sym typeface="+mn-ea"/>
            </a:endParaRPr>
          </a:p>
          <a:p>
            <a:pPr lvl="1"/>
            <a:r>
              <a:rPr sz="3200">
                <a:sym typeface="+mn-ea"/>
              </a:rPr>
              <a:t>RT↔RT transfers best</a:t>
            </a:r>
            <a:r>
              <a:rPr lang="pt-PT" sz="3200">
                <a:sym typeface="+mn-ea"/>
              </a:rPr>
              <a:t> (note: peak is ~-20 dB)</a:t>
            </a:r>
            <a:endParaRPr sz="3200">
              <a:sym typeface="+mn-ea"/>
            </a:endParaRPr>
          </a:p>
          <a:p>
            <a:r>
              <a:rPr sz="4000">
                <a:sym typeface="+mn-ea"/>
              </a:rPr>
              <a:t>1% fine‑tuning:</a:t>
            </a:r>
          </a:p>
          <a:p>
            <a:pPr lvl="1"/>
            <a:r>
              <a:rPr lang="pt-PT" sz="3165">
                <a:sym typeface="+mn-ea"/>
              </a:rPr>
              <a:t>TDL &amp; UMa remain hard targets, but great sources for pretraining</a:t>
            </a:r>
          </a:p>
          <a:p>
            <a:pPr lvl="1"/>
            <a:r>
              <a:rPr sz="3165">
                <a:sym typeface="+mn-ea"/>
              </a:rPr>
              <a:t>~5–8 dB gains off‑diagonal; quickly aligns to target domain</a:t>
            </a:r>
            <a:r>
              <a:rPr lang="pt-PT" sz="3165">
                <a:sym typeface="+mn-ea"/>
              </a:rPr>
              <a:t>!</a:t>
            </a:r>
            <a:endParaRPr lang="pt-PT" altLang="en-US" sz="3165" b="1">
              <a:sym typeface="+mn-ea"/>
            </a:endParaRPr>
          </a:p>
        </p:txBody>
      </p:sp>
      <p:sp>
        <p:nvSpPr>
          <p:cNvPr id="3" name="Title 2"/>
          <p:cNvSpPr>
            <a:spLocks noGrp="1"/>
          </p:cNvSpPr>
          <p:nvPr>
            <p:ph type="title"/>
          </p:nvPr>
        </p:nvSpPr>
        <p:spPr>
          <a:xfrm>
            <a:off x="555625" y="-1905"/>
            <a:ext cx="20741640" cy="1779270"/>
          </a:xfrm>
        </p:spPr>
        <p:txBody>
          <a:bodyPr>
            <a:normAutofit/>
          </a:bodyPr>
          <a:lstStyle/>
          <a:p>
            <a:r>
              <a:rPr lang="pt-PT" altLang="en-US">
                <a:latin typeface="Gill Sans MT" panose="020B0502020104020203" charset="0"/>
                <a:cs typeface="Gill Sans MT" panose="020B0502020104020203" charset="0"/>
              </a:rPr>
              <a:t>Channel Compression – Cross-testing &amp; Fine tuning</a:t>
            </a:r>
          </a:p>
        </p:txBody>
      </p:sp>
      <p:grpSp>
        <p:nvGrpSpPr>
          <p:cNvPr id="5" name="Group 4"/>
          <p:cNvGrpSpPr/>
          <p:nvPr/>
        </p:nvGrpSpPr>
        <p:grpSpPr>
          <a:xfrm>
            <a:off x="0" y="12904225"/>
            <a:ext cx="21336000" cy="471585"/>
            <a:chOff x="0" y="12887896"/>
            <a:chExt cx="21336000" cy="471585"/>
          </a:xfrm>
        </p:grpSpPr>
        <p:sp>
          <p:nvSpPr>
            <p:cNvPr id="6" name="Rectangle 5"/>
            <p:cNvSpPr/>
            <p:nvPr/>
          </p:nvSpPr>
          <p:spPr>
            <a:xfrm>
              <a:off x="0" y="12887896"/>
              <a:ext cx="21336000" cy="431801"/>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pic>
          <p:nvPicPr>
            <p:cNvPr id="7" name="Picture 6"/>
            <p:cNvPicPr>
              <a:picLocks noChangeAspect="1"/>
            </p:cNvPicPr>
            <p:nvPr/>
          </p:nvPicPr>
          <p:blipFill>
            <a:blip r:embed="rId3"/>
            <a:stretch>
              <a:fillRect/>
            </a:stretch>
          </p:blipFill>
          <p:spPr>
            <a:xfrm>
              <a:off x="85053" y="12927680"/>
              <a:ext cx="3334856" cy="361239"/>
            </a:xfrm>
            <a:prstGeom prst="rect">
              <a:avLst/>
            </a:prstGeom>
          </p:spPr>
        </p:pic>
        <p:pic>
          <p:nvPicPr>
            <p:cNvPr id="8" name="Google Shape;68;p15"/>
            <p:cNvPicPr preferRelativeResize="0"/>
            <p:nvPr/>
          </p:nvPicPr>
          <p:blipFill rotWithShape="1">
            <a:blip r:embed="rId4"/>
            <a:srcRect/>
            <a:stretch>
              <a:fillRect/>
            </a:stretch>
          </p:blipFill>
          <p:spPr>
            <a:xfrm>
              <a:off x="18619902" y="12927680"/>
              <a:ext cx="2677399" cy="431801"/>
            </a:xfrm>
            <a:prstGeom prst="rect">
              <a:avLst/>
            </a:prstGeom>
            <a:noFill/>
            <a:ln>
              <a:noFill/>
            </a:ln>
          </p:spPr>
        </p:pic>
      </p:grpSp>
      <p:sp>
        <p:nvSpPr>
          <p:cNvPr id="9" name="Slide Number Placeholder 3"/>
          <p:cNvSpPr>
            <a:spLocks noGrp="1"/>
          </p:cNvSpPr>
          <p:nvPr/>
        </p:nvSpPr>
        <p:spPr>
          <a:xfrm>
            <a:off x="10469246" y="12905080"/>
            <a:ext cx="397510" cy="427355"/>
          </a:xfrm>
          <a:prstGeom prst="rect">
            <a:avLst/>
          </a:prstGeom>
          <a:ln w="3175">
            <a:miter lim="400000"/>
          </a:ln>
        </p:spPr>
        <p:txBody>
          <a:bodyPr wrap="none" lIns="44450" tIns="44450" rIns="44450" bIns="44450">
            <a:spAutoFit/>
          </a:bodyPr>
          <a:lst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Gill Sans SemiBold"/>
                <a:ea typeface="Gill Sans SemiBold"/>
                <a:cs typeface="Gill Sans SemiBold"/>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a:lstStyle>
          <a:p>
            <a:r>
              <a:rPr lang="pt-PT" altLang="en-US" b="1" dirty="0">
                <a:latin typeface="Gill Sans MT" panose="020B0502020104020203" charset="0"/>
                <a:cs typeface="Gill Sans MT" panose="020B0502020104020203" charset="0"/>
              </a:rPr>
              <a:t>11</a:t>
            </a:r>
          </a:p>
        </p:txBody>
      </p:sp>
      <p:pic>
        <p:nvPicPr>
          <p:cNvPr id="12" name="Picture 11" descr="compression_cross_testing"/>
          <p:cNvPicPr>
            <a:picLocks noChangeAspect="1"/>
          </p:cNvPicPr>
          <p:nvPr/>
        </p:nvPicPr>
        <p:blipFill>
          <a:blip r:embed="rId5"/>
          <a:stretch>
            <a:fillRect/>
          </a:stretch>
        </p:blipFill>
        <p:spPr>
          <a:xfrm>
            <a:off x="1563370" y="1648460"/>
            <a:ext cx="8343265" cy="6883400"/>
          </a:xfrm>
          <a:prstGeom prst="rect">
            <a:avLst/>
          </a:prstGeom>
        </p:spPr>
      </p:pic>
      <p:pic>
        <p:nvPicPr>
          <p:cNvPr id="13" name="Picture 12" descr="compression_fine_tuning"/>
          <p:cNvPicPr>
            <a:picLocks noChangeAspect="1"/>
          </p:cNvPicPr>
          <p:nvPr/>
        </p:nvPicPr>
        <p:blipFill>
          <a:blip r:embed="rId6"/>
          <a:stretch>
            <a:fillRect/>
          </a:stretch>
        </p:blipFill>
        <p:spPr>
          <a:xfrm>
            <a:off x="10789920" y="1648460"/>
            <a:ext cx="8342630" cy="6883400"/>
          </a:xfrm>
          <a:prstGeom prst="rect">
            <a:avLst/>
          </a:prstGeom>
        </p:spPr>
      </p:pic>
      <p:sp>
        <p:nvSpPr>
          <p:cNvPr id="14" name="Rounded Rectangle 13"/>
          <p:cNvSpPr/>
          <p:nvPr/>
        </p:nvSpPr>
        <p:spPr>
          <a:xfrm rot="2700000">
            <a:off x="2079625" y="4397375"/>
            <a:ext cx="7101840" cy="547370"/>
          </a:xfrm>
          <a:prstGeom prst="roundRect">
            <a:avLst/>
          </a:prstGeom>
          <a:noFill/>
          <a:ln w="28575" cap="flat">
            <a:solidFill>
              <a:schemeClr val="bg1"/>
            </a:solidFill>
            <a:prstDash val="lgDash"/>
            <a:miter lim="400000"/>
          </a:ln>
          <a:extLst>
            <a:ext uri="{909E8E84-426E-40DD-AFC4-6F175D3DCCD1}">
              <a14:hiddenFill xmlns:a14="http://schemas.microsoft.com/office/drawing/2010/main">
                <a:solidFill>
                  <a:srgbClr val="808785"/>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44450" tIns="44450" rIns="44450" bIns="44450" numCol="1" spcCol="38100" rtlCol="0" anchor="ctr" forceAA="0">
            <a:noAutofit/>
          </a:bodyPr>
          <a:lstStyle/>
          <a:p>
            <a:pPr marL="0" marR="0" indent="0" algn="l" defTabSz="825500" rtl="0" fontAlgn="auto" latinLnBrk="0" hangingPunct="0">
              <a:lnSpc>
                <a:spcPct val="100000"/>
              </a:lnSpc>
              <a:spcBef>
                <a:spcPts val="0"/>
              </a:spcBef>
              <a:spcAft>
                <a:spcPts val="0"/>
              </a:spcAft>
              <a:buClrTx/>
              <a:buSzTx/>
              <a:buFontTx/>
              <a:buNone/>
            </a:pPr>
            <a:endParaRPr kumimoji="0" lang="en-US" sz="3800" b="0" i="0" u="none" strike="noStrike" cap="none" spc="0" normalizeH="0" baseline="0">
              <a:ln>
                <a:noFill/>
              </a:ln>
              <a:solidFill>
                <a:srgbClr val="FFFFFF"/>
              </a:solidFill>
              <a:effectLst/>
              <a:uFillTx/>
              <a:latin typeface="Gill Sans Light"/>
              <a:ea typeface="Gill Sans Light"/>
              <a:cs typeface="Gill Sans Light"/>
              <a:sym typeface="Gill Sans Light"/>
            </a:endParaRPr>
          </a:p>
        </p:txBody>
      </p:sp>
      <p:sp>
        <p:nvSpPr>
          <p:cNvPr id="15" name="High beam training overhead"/>
          <p:cNvSpPr/>
          <p:nvPr/>
        </p:nvSpPr>
        <p:spPr>
          <a:xfrm>
            <a:off x="14636115" y="10410825"/>
            <a:ext cx="6007100" cy="2225040"/>
          </a:xfrm>
          <a:prstGeom prst="roundRect">
            <a:avLst>
              <a:gd name="adj" fmla="val 17499"/>
            </a:avLst>
          </a:prstGeom>
          <a:solidFill>
            <a:srgbClr val="4F2270"/>
          </a:solidFill>
          <a:ln w="3175" cap="flat">
            <a:noFill/>
            <a:miter lim="400000"/>
          </a:ln>
          <a:effectLst/>
        </p:spPr>
        <p:txBody>
          <a:bodyPr wrap="square" lIns="22860" tIns="22860" rIns="22860" bIns="22860" numCol="1" anchor="ctr">
            <a:noAutofit/>
          </a:bodyPr>
          <a:lstStyle>
            <a:lvl1pPr>
              <a:defRPr sz="3800">
                <a:solidFill>
                  <a:srgbClr val="FFFFFF"/>
                </a:solidFill>
              </a:defRPr>
            </a:lvl1pPr>
          </a:lstStyle>
          <a:p>
            <a:pPr algn="ctr" defTabSz="424815" hangingPunct="0"/>
            <a:r>
              <a:rPr lang="pt-PT" altLang="en-US" sz="4400" b="1" kern="0" dirty="0">
                <a:latin typeface="Gill Sans MT" panose="020B0502020104020203" charset="0"/>
                <a:sym typeface="Gill Sans"/>
              </a:rPr>
              <a:t>Pretraining can close most of the performance gap!</a:t>
            </a:r>
          </a:p>
        </p:txBody>
      </p:sp>
      <p:sp>
        <p:nvSpPr>
          <p:cNvPr id="18" name="Rounded Rectangle 17"/>
          <p:cNvSpPr/>
          <p:nvPr/>
        </p:nvSpPr>
        <p:spPr>
          <a:xfrm>
            <a:off x="6066790" y="2035175"/>
            <a:ext cx="2149475" cy="547370"/>
          </a:xfrm>
          <a:prstGeom prst="roundRect">
            <a:avLst/>
          </a:prstGeom>
          <a:noFill/>
          <a:ln>
            <a:solidFill>
              <a:schemeClr val="accent4"/>
            </a:solidFill>
          </a:ln>
          <a:extLst>
            <a:ext uri="{909E8E84-426E-40DD-AFC4-6F175D3DCCD1}">
              <a14:hiddenFill xmlns:a14="http://schemas.microsoft.com/office/drawing/2010/main">
                <a:solidFill>
                  <a:schemeClr val="lt1"/>
                </a:solidFill>
              </a14:hiddenFill>
            </a:ext>
          </a:extLst>
        </p:spPr>
        <p:style>
          <a:lnRef idx="2">
            <a:schemeClr val="accent5"/>
          </a:lnRef>
          <a:fillRef idx="1">
            <a:schemeClr val="lt1"/>
          </a:fillRef>
          <a:effectRef idx="0">
            <a:schemeClr val="accent5"/>
          </a:effectRef>
          <a:fontRef idx="minor">
            <a:schemeClr val="dk1"/>
          </a:fontRef>
        </p:style>
        <p:txBody>
          <a:bodyPr rot="0" vertOverflow="overflow" horzOverflow="overflow" vert="horz" wrap="square" lIns="44450" tIns="44450" rIns="44450" bIns="44450" numCol="1" spcCol="38100" rtlCol="0" anchor="ctr" forceAA="0">
            <a:noAutofit/>
          </a:bodyPr>
          <a:lstStyle/>
          <a:p>
            <a:pPr marL="0" marR="0" indent="0" algn="l" defTabSz="825500" rtl="0" fontAlgn="auto" latinLnBrk="0" hangingPunct="0">
              <a:lnSpc>
                <a:spcPct val="100000"/>
              </a:lnSpc>
              <a:spcBef>
                <a:spcPts val="0"/>
              </a:spcBef>
              <a:spcAft>
                <a:spcPts val="0"/>
              </a:spcAft>
              <a:buClrTx/>
              <a:buSzTx/>
              <a:buFontTx/>
              <a:buNone/>
            </a:pPr>
            <a:endParaRPr kumimoji="0" lang="en-US" sz="3800" b="0" i="0" u="none" strike="noStrike" cap="none" spc="0" normalizeH="0" baseline="0">
              <a:ln>
                <a:noFill/>
              </a:ln>
              <a:solidFill>
                <a:srgbClr val="FFFFFF"/>
              </a:solidFill>
              <a:effectLst/>
              <a:uFillTx/>
              <a:latin typeface="Gill Sans Light"/>
              <a:ea typeface="Gill Sans Light"/>
              <a:cs typeface="Gill Sans Light"/>
              <a:sym typeface="Gill Sans Light"/>
            </a:endParaRPr>
          </a:p>
        </p:txBody>
      </p:sp>
      <p:sp>
        <p:nvSpPr>
          <p:cNvPr id="19" name="Rounded Rectangle 18"/>
          <p:cNvSpPr/>
          <p:nvPr/>
        </p:nvSpPr>
        <p:spPr>
          <a:xfrm>
            <a:off x="6066790" y="2840355"/>
            <a:ext cx="2149475" cy="1283335"/>
          </a:xfrm>
          <a:prstGeom prst="roundRect">
            <a:avLst/>
          </a:prstGeom>
          <a:noFill/>
          <a:ln w="28575">
            <a:solidFill>
              <a:schemeClr val="accent1">
                <a:lumMod val="60000"/>
                <a:lumOff val="40000"/>
              </a:schemeClr>
            </a:solidFill>
          </a:ln>
          <a:extLst>
            <a:ext uri="{909E8E84-426E-40DD-AFC4-6F175D3DCCD1}">
              <a14:hiddenFill xmlns:a14="http://schemas.microsoft.com/office/drawing/2010/main">
                <a:solidFill>
                  <a:schemeClr val="lt1"/>
                </a:solidFill>
              </a14:hiddenFill>
            </a:ext>
          </a:extLst>
        </p:spPr>
        <p:style>
          <a:lnRef idx="2">
            <a:schemeClr val="accent5"/>
          </a:lnRef>
          <a:fillRef idx="1">
            <a:schemeClr val="lt1"/>
          </a:fillRef>
          <a:effectRef idx="0">
            <a:schemeClr val="accent5"/>
          </a:effectRef>
          <a:fontRef idx="minor">
            <a:schemeClr val="dk1"/>
          </a:fontRef>
        </p:style>
        <p:txBody>
          <a:bodyPr rot="0" vertOverflow="overflow" horzOverflow="overflow" vert="horz" wrap="square" lIns="44450" tIns="44450" rIns="44450" bIns="44450" numCol="1" spcCol="38100" rtlCol="0" anchor="ctr" forceAA="0">
            <a:noAutofit/>
          </a:bodyPr>
          <a:lstStyle/>
          <a:p>
            <a:pPr marL="0" marR="0" indent="0" algn="l" defTabSz="825500" rtl="0" fontAlgn="auto" latinLnBrk="0" hangingPunct="0">
              <a:lnSpc>
                <a:spcPct val="100000"/>
              </a:lnSpc>
              <a:spcBef>
                <a:spcPts val="0"/>
              </a:spcBef>
              <a:spcAft>
                <a:spcPts val="0"/>
              </a:spcAft>
              <a:buClrTx/>
              <a:buSzTx/>
              <a:buFontTx/>
              <a:buNone/>
            </a:pPr>
            <a:endParaRPr kumimoji="0" lang="en-US" sz="3800" b="0" i="0" u="none" strike="noStrike" cap="none" spc="0" normalizeH="0" baseline="0">
              <a:ln>
                <a:noFill/>
              </a:ln>
              <a:solidFill>
                <a:srgbClr val="FFFFFF"/>
              </a:solidFill>
              <a:effectLst/>
              <a:uFillTx/>
              <a:latin typeface="Gill Sans Light"/>
              <a:ea typeface="Gill Sans Light"/>
              <a:cs typeface="Gill Sans Light"/>
              <a:sym typeface="Gill Sans Light"/>
            </a:endParaRPr>
          </a:p>
        </p:txBody>
      </p:sp>
      <p:sp>
        <p:nvSpPr>
          <p:cNvPr id="20" name="Rounded Rectangle 19"/>
          <p:cNvSpPr/>
          <p:nvPr/>
        </p:nvSpPr>
        <p:spPr>
          <a:xfrm>
            <a:off x="6066790" y="5186680"/>
            <a:ext cx="2149475" cy="2070100"/>
          </a:xfrm>
          <a:prstGeom prst="roundRect">
            <a:avLst/>
          </a:prstGeom>
          <a:noFill/>
          <a:extLst>
            <a:ext uri="{909E8E84-426E-40DD-AFC4-6F175D3DCCD1}">
              <a14:hiddenFill xmlns:a14="http://schemas.microsoft.com/office/drawing/2010/main">
                <a:solidFill>
                  <a:schemeClr val="lt1"/>
                </a:solidFill>
              </a14:hiddenFill>
            </a:ext>
          </a:extLst>
        </p:spPr>
        <p:style>
          <a:lnRef idx="2">
            <a:schemeClr val="accent5"/>
          </a:lnRef>
          <a:fillRef idx="1">
            <a:schemeClr val="lt1"/>
          </a:fillRef>
          <a:effectRef idx="0">
            <a:schemeClr val="accent5"/>
          </a:effectRef>
          <a:fontRef idx="minor">
            <a:schemeClr val="dk1"/>
          </a:fontRef>
        </p:style>
        <p:txBody>
          <a:bodyPr rot="0" vertOverflow="overflow" horzOverflow="overflow" vert="horz" wrap="square" lIns="44450" tIns="44450" rIns="44450" bIns="44450" numCol="1" spcCol="38100" rtlCol="0" anchor="ctr" forceAA="0">
            <a:noAutofit/>
          </a:bodyPr>
          <a:lstStyle/>
          <a:p>
            <a:pPr marL="0" marR="0" indent="0" algn="l" defTabSz="825500" rtl="0" fontAlgn="auto" latinLnBrk="0" hangingPunct="0">
              <a:lnSpc>
                <a:spcPct val="100000"/>
              </a:lnSpc>
              <a:spcBef>
                <a:spcPts val="0"/>
              </a:spcBef>
              <a:spcAft>
                <a:spcPts val="0"/>
              </a:spcAft>
              <a:buClrTx/>
              <a:buSzTx/>
              <a:buFontTx/>
              <a:buNone/>
            </a:pPr>
            <a:endParaRPr kumimoji="0" lang="en-US" sz="3800" b="0" i="0" u="none" strike="noStrike" cap="none" spc="0" normalizeH="0" baseline="0">
              <a:ln>
                <a:noFill/>
              </a:ln>
              <a:solidFill>
                <a:srgbClr val="FFFFFF"/>
              </a:solidFill>
              <a:effectLst/>
              <a:uFillTx/>
              <a:latin typeface="Gill Sans Light"/>
              <a:ea typeface="Gill Sans Light"/>
              <a:cs typeface="Gill Sans Light"/>
              <a:sym typeface="Gill Sans Light"/>
            </a:endParaRPr>
          </a:p>
        </p:txBody>
      </p:sp>
      <p:sp>
        <p:nvSpPr>
          <p:cNvPr id="21" name="Rounded Rectangle 20"/>
          <p:cNvSpPr/>
          <p:nvPr/>
        </p:nvSpPr>
        <p:spPr>
          <a:xfrm>
            <a:off x="6066790" y="4381500"/>
            <a:ext cx="2150110" cy="547370"/>
          </a:xfrm>
          <a:prstGeom prst="roundRect">
            <a:avLst/>
          </a:prstGeom>
          <a:noFill/>
          <a:ln>
            <a:solidFill>
              <a:schemeClr val="accent4"/>
            </a:solidFill>
          </a:ln>
          <a:extLst>
            <a:ext uri="{909E8E84-426E-40DD-AFC4-6F175D3DCCD1}">
              <a14:hiddenFill xmlns:a14="http://schemas.microsoft.com/office/drawing/2010/main">
                <a:solidFill>
                  <a:schemeClr val="lt1"/>
                </a:solidFill>
              </a14:hiddenFill>
            </a:ext>
          </a:extLst>
        </p:spPr>
        <p:style>
          <a:lnRef idx="2">
            <a:schemeClr val="accent5"/>
          </a:lnRef>
          <a:fillRef idx="1">
            <a:schemeClr val="lt1"/>
          </a:fillRef>
          <a:effectRef idx="0">
            <a:schemeClr val="accent5"/>
          </a:effectRef>
          <a:fontRef idx="minor">
            <a:schemeClr val="dk1"/>
          </a:fontRef>
        </p:style>
        <p:txBody>
          <a:bodyPr rot="0" vertOverflow="overflow" horzOverflow="overflow" vert="horz" wrap="square" lIns="44450" tIns="44450" rIns="44450" bIns="44450" numCol="1" spcCol="38100" rtlCol="0" anchor="ctr" forceAA="0">
            <a:noAutofit/>
          </a:bodyPr>
          <a:lstStyle/>
          <a:p>
            <a:pPr marL="0" marR="0" indent="0" algn="l" defTabSz="825500" rtl="0" fontAlgn="auto" latinLnBrk="0" hangingPunct="0">
              <a:lnSpc>
                <a:spcPct val="100000"/>
              </a:lnSpc>
              <a:spcBef>
                <a:spcPts val="0"/>
              </a:spcBef>
              <a:spcAft>
                <a:spcPts val="0"/>
              </a:spcAft>
              <a:buClrTx/>
              <a:buSzTx/>
              <a:buFontTx/>
              <a:buNone/>
            </a:pPr>
            <a:endParaRPr kumimoji="0" lang="en-US" sz="3800" b="0" i="0" u="none" strike="noStrike" cap="none" spc="0" normalizeH="0" baseline="0">
              <a:ln>
                <a:noFill/>
              </a:ln>
              <a:solidFill>
                <a:srgbClr val="FFFFFF"/>
              </a:solidFill>
              <a:effectLst/>
              <a:uFillTx/>
              <a:latin typeface="Gill Sans Light"/>
              <a:ea typeface="Gill Sans Light"/>
              <a:cs typeface="Gill Sans Light"/>
              <a:sym typeface="Gill Sans Light"/>
            </a:endParaRPr>
          </a:p>
        </p:txBody>
      </p:sp>
      <p:sp>
        <p:nvSpPr>
          <p:cNvPr id="22" name="High beam training overhead"/>
          <p:cNvSpPr/>
          <p:nvPr/>
        </p:nvSpPr>
        <p:spPr>
          <a:xfrm>
            <a:off x="14109700" y="8531225"/>
            <a:ext cx="6946265" cy="1610995"/>
          </a:xfrm>
          <a:prstGeom prst="roundRect">
            <a:avLst>
              <a:gd name="adj" fmla="val 17499"/>
            </a:avLst>
          </a:prstGeom>
          <a:solidFill>
            <a:srgbClr val="4F2270"/>
          </a:solidFill>
          <a:ln w="3175" cap="flat">
            <a:noFill/>
            <a:miter lim="400000"/>
          </a:ln>
          <a:effectLst/>
        </p:spPr>
        <p:txBody>
          <a:bodyPr wrap="square" lIns="22860" tIns="22860" rIns="22860" bIns="22860" numCol="1" anchor="ctr">
            <a:noAutofit/>
          </a:bodyPr>
          <a:lstStyle>
            <a:lvl1pPr>
              <a:defRPr sz="3800">
                <a:solidFill>
                  <a:srgbClr val="FFFFFF"/>
                </a:solidFill>
              </a:defRPr>
            </a:lvl1pPr>
          </a:lstStyle>
          <a:p>
            <a:pPr algn="ctr" defTabSz="424815" hangingPunct="0"/>
            <a:r>
              <a:rPr lang="pt-PT" altLang="en-US" sz="4000" b="1" kern="0" dirty="0">
                <a:latin typeface="Gill Sans MT" panose="020B0502020104020203" charset="0"/>
                <a:sym typeface="Gill Sans"/>
              </a:rPr>
              <a:t>Stochastic is not a replacement for Raytracing.</a:t>
            </a:r>
          </a:p>
        </p:txBody>
      </p:sp>
      <p:sp>
        <p:nvSpPr>
          <p:cNvPr id="11" name="Rounded Rectangle 10"/>
          <p:cNvSpPr/>
          <p:nvPr/>
        </p:nvSpPr>
        <p:spPr>
          <a:xfrm>
            <a:off x="15275560" y="1966595"/>
            <a:ext cx="2239645" cy="2962275"/>
          </a:xfrm>
          <a:prstGeom prst="roundRect">
            <a:avLst/>
          </a:prstGeom>
          <a:noFill/>
          <a:extLst>
            <a:ext uri="{909E8E84-426E-40DD-AFC4-6F175D3DCCD1}">
              <a14:hiddenFill xmlns:a14="http://schemas.microsoft.com/office/drawing/2010/main">
                <a:solidFill>
                  <a:schemeClr val="lt1"/>
                </a:solidFill>
              </a14:hiddenFill>
            </a:ext>
          </a:extLst>
        </p:spPr>
        <p:style>
          <a:lnRef idx="2">
            <a:schemeClr val="accent5"/>
          </a:lnRef>
          <a:fillRef idx="1">
            <a:schemeClr val="lt1"/>
          </a:fillRef>
          <a:effectRef idx="0">
            <a:schemeClr val="accent5"/>
          </a:effectRef>
          <a:fontRef idx="minor">
            <a:schemeClr val="dk1"/>
          </a:fontRef>
        </p:style>
        <p:txBody>
          <a:bodyPr rot="0" vertOverflow="overflow" horzOverflow="overflow" vert="horz" wrap="square" lIns="44450" tIns="44450" rIns="44450" bIns="44450" numCol="1" spcCol="38100" rtlCol="0" anchor="ctr" forceAA="0">
            <a:noAutofit/>
          </a:bodyPr>
          <a:lstStyle/>
          <a:p>
            <a:pPr marL="0" marR="0" indent="0" algn="l" defTabSz="825500" rtl="0" fontAlgn="auto" latinLnBrk="0" hangingPunct="0">
              <a:lnSpc>
                <a:spcPct val="100000"/>
              </a:lnSpc>
              <a:spcBef>
                <a:spcPts val="0"/>
              </a:spcBef>
              <a:spcAft>
                <a:spcPts val="0"/>
              </a:spcAft>
              <a:buClrTx/>
              <a:buSzTx/>
              <a:buFontTx/>
              <a:buNone/>
            </a:pPr>
            <a:endParaRPr kumimoji="0" lang="en-US" sz="3800" b="0" i="0" u="none" strike="noStrike" cap="none" spc="0" normalizeH="0" baseline="0">
              <a:ln>
                <a:noFill/>
              </a:ln>
              <a:solidFill>
                <a:srgbClr val="FFFFFF"/>
              </a:solidFill>
              <a:effectLst/>
              <a:uFillTx/>
              <a:latin typeface="Gill Sans Light"/>
              <a:ea typeface="Gill Sans Light"/>
              <a:cs typeface="Gill Sans Light"/>
              <a:sym typeface="Gill Sans Light"/>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
                                            <p:txEl>
                                              <p:pRg st="6" end="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2" grpId="1" build="p"/>
      <p:bldP spid="14" grpId="0" animBg="1"/>
      <p:bldP spid="14" grpId="1" animBg="1"/>
      <p:bldP spid="15" grpId="0" bldLvl="0" animBg="1"/>
      <p:bldP spid="18" grpId="0" bldLvl="0" animBg="1"/>
      <p:bldP spid="18" grpId="1" animBg="1"/>
      <p:bldP spid="19" grpId="0" bldLvl="0" animBg="1"/>
      <p:bldP spid="19" grpId="1" animBg="1"/>
      <p:bldP spid="20" grpId="0" animBg="1"/>
      <p:bldP spid="20" grpId="1" animBg="1"/>
      <p:bldP spid="21" grpId="0" bldLvl="0" animBg="1"/>
      <p:bldP spid="21" grpId="1" animBg="1"/>
      <p:bldP spid="22" grpId="0" bldLvl="0" animBg="1"/>
      <p:bldP spid="11" grpId="0" bldLvl="0" animBg="1"/>
      <p:bldP spid="11"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19760" y="1800860"/>
            <a:ext cx="20518120" cy="10869295"/>
          </a:xfrm>
        </p:spPr>
        <p:txBody>
          <a:bodyPr>
            <a:normAutofit lnSpcReduction="10000"/>
          </a:bodyPr>
          <a:lstStyle/>
          <a:p>
            <a:r>
              <a:rPr lang="pt-PT">
                <a:sym typeface="+mn-ea"/>
              </a:rPr>
              <a:t>Train: X + %Y </a:t>
            </a:r>
            <a:r>
              <a:rPr>
                <a:sym typeface="+mn-ea"/>
              </a:rPr>
              <a:t>→</a:t>
            </a:r>
            <a:r>
              <a:rPr lang="pt-PT">
                <a:sym typeface="+mn-ea"/>
              </a:rPr>
              <a:t> Test: Y</a:t>
            </a:r>
            <a:endParaRPr>
              <a:sym typeface="+mn-ea"/>
            </a:endParaRPr>
          </a:p>
          <a:p>
            <a:endParaRPr>
              <a:sym typeface="+mn-ea"/>
            </a:endParaRPr>
          </a:p>
          <a:p>
            <a:r>
              <a:rPr>
                <a:sym typeface="+mn-ea"/>
              </a:rPr>
              <a:t>Pretraining helps most </a:t>
            </a:r>
            <a:br>
              <a:rPr>
                <a:sym typeface="+mn-ea"/>
              </a:rPr>
            </a:br>
            <a:r>
              <a:rPr>
                <a:sym typeface="+mn-ea"/>
              </a:rPr>
              <a:t>when target data is scarce</a:t>
            </a:r>
            <a:br>
              <a:rPr>
                <a:sym typeface="+mn-ea"/>
              </a:rPr>
            </a:br>
            <a:r>
              <a:rPr lang="pt-PT">
                <a:sym typeface="+mn-ea"/>
              </a:rPr>
              <a:t>(Gains exceed 8-10 dB)</a:t>
            </a:r>
          </a:p>
          <a:p>
            <a:endParaRPr>
              <a:sym typeface="+mn-ea"/>
            </a:endParaRPr>
          </a:p>
          <a:p>
            <a:r>
              <a:rPr>
                <a:sym typeface="+mn-ea"/>
              </a:rPr>
              <a:t>Diminishing returns </a:t>
            </a:r>
            <a:br>
              <a:rPr>
                <a:sym typeface="+mn-ea"/>
              </a:rPr>
            </a:br>
            <a:r>
              <a:rPr>
                <a:sym typeface="+mn-ea"/>
              </a:rPr>
              <a:t>beyond ~</a:t>
            </a:r>
            <a:r>
              <a:rPr lang="pt-PT">
                <a:sym typeface="+mn-ea"/>
              </a:rPr>
              <a:t>1</a:t>
            </a:r>
            <a:r>
              <a:rPr>
                <a:sym typeface="+mn-ea"/>
              </a:rPr>
              <a:t>×10⁴ samples; </a:t>
            </a:r>
          </a:p>
          <a:p>
            <a:endParaRPr>
              <a:sym typeface="+mn-ea"/>
            </a:endParaRPr>
          </a:p>
          <a:p>
            <a:r>
              <a:rPr>
                <a:sym typeface="+mn-ea"/>
              </a:rPr>
              <a:t>Best gains from RT pretraining </a:t>
            </a:r>
            <a:br>
              <a:rPr>
                <a:sym typeface="+mn-ea"/>
              </a:rPr>
            </a:br>
            <a:r>
              <a:rPr>
                <a:sym typeface="+mn-ea"/>
              </a:rPr>
              <a:t>(e.g., NY → ASU)</a:t>
            </a:r>
            <a:r>
              <a:rPr lang="pt-PT">
                <a:sym typeface="+mn-ea"/>
              </a:rPr>
              <a:t>. Then UMa, then CDL.</a:t>
            </a:r>
            <a:endParaRPr>
              <a:sym typeface="+mn-ea"/>
            </a:endParaRPr>
          </a:p>
          <a:p>
            <a:endParaRPr lang="pt-PT" altLang="en-US" b="1"/>
          </a:p>
          <a:p>
            <a:endParaRPr lang="pt-PT" altLang="en-US" b="1"/>
          </a:p>
        </p:txBody>
      </p:sp>
      <p:sp>
        <p:nvSpPr>
          <p:cNvPr id="3" name="Title 2"/>
          <p:cNvSpPr>
            <a:spLocks noGrp="1"/>
          </p:cNvSpPr>
          <p:nvPr>
            <p:ph type="title"/>
          </p:nvPr>
        </p:nvSpPr>
        <p:spPr>
          <a:xfrm>
            <a:off x="555625" y="32"/>
            <a:ext cx="20224750" cy="1778963"/>
          </a:xfrm>
        </p:spPr>
        <p:txBody>
          <a:bodyPr>
            <a:normAutofit/>
          </a:bodyPr>
          <a:lstStyle/>
          <a:p>
            <a:r>
              <a:rPr lang="pt-PT" altLang="en-US">
                <a:latin typeface="Gill Sans MT" panose="020B0502020104020203" charset="0"/>
                <a:cs typeface="Gill Sans MT" panose="020B0502020104020203" charset="0"/>
              </a:rPr>
              <a:t>Channel Compression – Value of Pretraining</a:t>
            </a:r>
          </a:p>
        </p:txBody>
      </p:sp>
      <p:grpSp>
        <p:nvGrpSpPr>
          <p:cNvPr id="5" name="Group 4"/>
          <p:cNvGrpSpPr/>
          <p:nvPr/>
        </p:nvGrpSpPr>
        <p:grpSpPr>
          <a:xfrm>
            <a:off x="0" y="12904225"/>
            <a:ext cx="21336000" cy="471585"/>
            <a:chOff x="0" y="12887896"/>
            <a:chExt cx="21336000" cy="471585"/>
          </a:xfrm>
        </p:grpSpPr>
        <p:sp>
          <p:nvSpPr>
            <p:cNvPr id="6" name="Rectangle 5"/>
            <p:cNvSpPr/>
            <p:nvPr/>
          </p:nvSpPr>
          <p:spPr>
            <a:xfrm>
              <a:off x="0" y="12887896"/>
              <a:ext cx="21336000" cy="431801"/>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pic>
          <p:nvPicPr>
            <p:cNvPr id="7" name="Picture 6"/>
            <p:cNvPicPr>
              <a:picLocks noChangeAspect="1"/>
            </p:cNvPicPr>
            <p:nvPr/>
          </p:nvPicPr>
          <p:blipFill>
            <a:blip r:embed="rId3"/>
            <a:stretch>
              <a:fillRect/>
            </a:stretch>
          </p:blipFill>
          <p:spPr>
            <a:xfrm>
              <a:off x="85053" y="12927680"/>
              <a:ext cx="3334856" cy="361239"/>
            </a:xfrm>
            <a:prstGeom prst="rect">
              <a:avLst/>
            </a:prstGeom>
          </p:spPr>
        </p:pic>
        <p:pic>
          <p:nvPicPr>
            <p:cNvPr id="8" name="Google Shape;68;p15"/>
            <p:cNvPicPr preferRelativeResize="0"/>
            <p:nvPr/>
          </p:nvPicPr>
          <p:blipFill rotWithShape="1">
            <a:blip r:embed="rId4"/>
            <a:srcRect/>
            <a:stretch>
              <a:fillRect/>
            </a:stretch>
          </p:blipFill>
          <p:spPr>
            <a:xfrm>
              <a:off x="18619902" y="12927680"/>
              <a:ext cx="2677399" cy="431801"/>
            </a:xfrm>
            <a:prstGeom prst="rect">
              <a:avLst/>
            </a:prstGeom>
            <a:noFill/>
            <a:ln>
              <a:noFill/>
            </a:ln>
          </p:spPr>
        </p:pic>
      </p:grpSp>
      <p:sp>
        <p:nvSpPr>
          <p:cNvPr id="9" name="Slide Number Placeholder 3"/>
          <p:cNvSpPr>
            <a:spLocks noGrp="1"/>
          </p:cNvSpPr>
          <p:nvPr/>
        </p:nvSpPr>
        <p:spPr>
          <a:xfrm>
            <a:off x="10469246" y="12904445"/>
            <a:ext cx="397510" cy="427355"/>
          </a:xfrm>
          <a:prstGeom prst="rect">
            <a:avLst/>
          </a:prstGeom>
          <a:ln w="3175">
            <a:miter lim="400000"/>
          </a:ln>
        </p:spPr>
        <p:txBody>
          <a:bodyPr wrap="none" lIns="44450" tIns="44450" rIns="44450" bIns="44450">
            <a:spAutoFit/>
          </a:bodyPr>
          <a:lst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Gill Sans SemiBold"/>
                <a:ea typeface="Gill Sans SemiBold"/>
                <a:cs typeface="Gill Sans SemiBold"/>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a:lstStyle>
          <a:p>
            <a:r>
              <a:rPr lang="pt-PT" altLang="en-US" b="1" dirty="0">
                <a:latin typeface="Gill Sans MT" panose="020B0502020104020203" charset="0"/>
                <a:cs typeface="Gill Sans MT" panose="020B0502020104020203" charset="0"/>
              </a:rPr>
              <a:t>12</a:t>
            </a:r>
          </a:p>
        </p:txBody>
      </p:sp>
      <p:pic>
        <p:nvPicPr>
          <p:cNvPr id="10" name="Picture 9" descr="ch_comp_3_v3_png"/>
          <p:cNvPicPr>
            <a:picLocks noChangeAspect="1"/>
          </p:cNvPicPr>
          <p:nvPr/>
        </p:nvPicPr>
        <p:blipFill>
          <a:blip r:embed="rId5"/>
          <a:stretch>
            <a:fillRect/>
          </a:stretch>
        </p:blipFill>
        <p:spPr>
          <a:xfrm>
            <a:off x="9611360" y="1923415"/>
            <a:ext cx="11169015" cy="6628765"/>
          </a:xfrm>
          <a:prstGeom prst="rect">
            <a:avLst/>
          </a:prstGeom>
        </p:spPr>
      </p:pic>
      <p:sp>
        <p:nvSpPr>
          <p:cNvPr id="15" name="High beam training overhead"/>
          <p:cNvSpPr/>
          <p:nvPr/>
        </p:nvSpPr>
        <p:spPr>
          <a:xfrm>
            <a:off x="620395" y="11193780"/>
            <a:ext cx="20159980" cy="1303020"/>
          </a:xfrm>
          <a:prstGeom prst="roundRect">
            <a:avLst>
              <a:gd name="adj" fmla="val 23393"/>
            </a:avLst>
          </a:prstGeom>
          <a:solidFill>
            <a:srgbClr val="4F2270"/>
          </a:solidFill>
          <a:ln w="3175" cap="flat">
            <a:noFill/>
            <a:miter lim="400000"/>
          </a:ln>
          <a:effectLst/>
        </p:spPr>
        <p:txBody>
          <a:bodyPr wrap="square" lIns="22860" tIns="22860" rIns="22860" bIns="22860" numCol="1" anchor="ctr">
            <a:noAutofit/>
          </a:bodyPr>
          <a:lstStyle>
            <a:lvl1pPr>
              <a:defRPr sz="3800">
                <a:solidFill>
                  <a:srgbClr val="FFFFFF"/>
                </a:solidFill>
              </a:defRPr>
            </a:lvl1pPr>
          </a:lstStyle>
          <a:p>
            <a:pPr algn="ctr" defTabSz="424815" hangingPunct="0"/>
            <a:r>
              <a:rPr lang="pt-PT" altLang="en-US" sz="4400" b="1" kern="0" dirty="0">
                <a:latin typeface="Gill Sans MT" panose="020B0502020104020203" charset="0"/>
                <a:sym typeface="Gill Sans"/>
              </a:rPr>
              <a:t>Pretraining is Valuable, Especially when Data is Scarse and Datasets </a:t>
            </a:r>
            <a:r>
              <a:rPr lang="pt-PT" altLang="en-US" sz="4400" b="1" dirty="0">
                <a:latin typeface="Gill Sans MT" panose="020B0502020104020203" charset="0"/>
                <a:sym typeface="Gill Sans"/>
              </a:rPr>
              <a:t>Similar</a:t>
            </a:r>
            <a:r>
              <a:rPr lang="pt-PT" altLang="en-US" sz="4400" b="1" kern="0" dirty="0">
                <a:latin typeface="Gill Sans MT" panose="020B0502020104020203" charset="0"/>
                <a:sym typeface="Gill Sans"/>
              </a:rPr>
              <a:t>.</a:t>
            </a:r>
          </a:p>
        </p:txBody>
      </p:sp>
      <p:cxnSp>
        <p:nvCxnSpPr>
          <p:cNvPr id="4" name="Straight Arrow Connector 3"/>
          <p:cNvCxnSpPr/>
          <p:nvPr/>
        </p:nvCxnSpPr>
        <p:spPr>
          <a:xfrm>
            <a:off x="12046585" y="3008630"/>
            <a:ext cx="2540" cy="2780030"/>
          </a:xfrm>
          <a:prstGeom prst="straightConnector1">
            <a:avLst/>
          </a:prstGeom>
          <a:noFill/>
          <a:ln w="38100" cap="flat">
            <a:solidFill>
              <a:schemeClr val="accent1"/>
            </a:solidFill>
            <a:prstDash val="sysDash"/>
            <a:miter lim="400000"/>
            <a:headEnd type="arrow"/>
            <a:tailEnd type="arrow"/>
          </a:ln>
        </p:spPr>
        <p:style>
          <a:lnRef idx="0">
            <a:scrgbClr r="0" g="0" b="0"/>
          </a:lnRef>
          <a:fillRef idx="0">
            <a:scrgbClr r="0" g="0" b="0"/>
          </a:fillRef>
          <a:effectRef idx="0">
            <a:scrgbClr r="0" g="0" b="0"/>
          </a:effectRef>
          <a:fontRef idx="none"/>
        </p:style>
      </p:cxnSp>
      <p:cxnSp>
        <p:nvCxnSpPr>
          <p:cNvPr id="11" name="Straight Arrow Connector 10"/>
          <p:cNvCxnSpPr/>
          <p:nvPr/>
        </p:nvCxnSpPr>
        <p:spPr>
          <a:xfrm>
            <a:off x="11619230" y="2686050"/>
            <a:ext cx="0" cy="2341880"/>
          </a:xfrm>
          <a:prstGeom prst="straightConnector1">
            <a:avLst/>
          </a:prstGeom>
          <a:noFill/>
          <a:ln w="38100" cap="flat">
            <a:solidFill>
              <a:srgbClr val="D62728"/>
            </a:solidFill>
            <a:prstDash val="sysDash"/>
            <a:miter lim="400000"/>
            <a:headEnd type="arrow"/>
            <a:tailEnd type="arrow"/>
          </a:ln>
        </p:spPr>
        <p:style>
          <a:lnRef idx="0">
            <a:scrgbClr r="0" g="0" b="0"/>
          </a:lnRef>
          <a:fillRef idx="0">
            <a:scrgbClr r="0" g="0" b="0"/>
          </a:fillRef>
          <a:effectRef idx="0">
            <a:scrgbClr r="0" g="0" b="0"/>
          </a:effectRef>
          <a:fontRef idx="none"/>
        </p:style>
      </p:cxnSp>
      <p:cxnSp>
        <p:nvCxnSpPr>
          <p:cNvPr id="12" name="Straight Arrow Connector 11"/>
          <p:cNvCxnSpPr/>
          <p:nvPr/>
        </p:nvCxnSpPr>
        <p:spPr>
          <a:xfrm>
            <a:off x="10916920" y="2330450"/>
            <a:ext cx="0" cy="1268095"/>
          </a:xfrm>
          <a:prstGeom prst="straightConnector1">
            <a:avLst/>
          </a:prstGeom>
          <a:noFill/>
          <a:ln w="38100" cap="flat">
            <a:solidFill>
              <a:srgbClr val="2CA02C"/>
            </a:solidFill>
            <a:prstDash val="sysDash"/>
            <a:miter lim="400000"/>
            <a:headEnd type="arrow"/>
            <a:tailEnd type="arrow"/>
          </a:ln>
        </p:spPr>
        <p:style>
          <a:lnRef idx="0">
            <a:scrgbClr r="0" g="0" b="0"/>
          </a:lnRef>
          <a:fillRef idx="0">
            <a:scrgbClr r="0" g="0" b="0"/>
          </a:fillRef>
          <a:effectRef idx="0">
            <a:scrgbClr r="0" g="0" b="0"/>
          </a:effectRef>
          <a:fontRef idx="none"/>
        </p:style>
      </p:cxnSp>
      <p:sp>
        <p:nvSpPr>
          <p:cNvPr id="13" name="Text Box 12"/>
          <p:cNvSpPr txBox="1"/>
          <p:nvPr/>
        </p:nvSpPr>
        <p:spPr>
          <a:xfrm rot="16200000">
            <a:off x="10547985" y="2742565"/>
            <a:ext cx="737870" cy="448310"/>
          </a:xfrm>
          <a:prstGeom prst="roundRect">
            <a:avLst>
              <a:gd name="adj" fmla="val 32415"/>
            </a:avLst>
          </a:prstGeom>
          <a:solidFill>
            <a:schemeClr val="tx1">
              <a:lumMod val="20000"/>
              <a:lumOff val="80000"/>
            </a:schemeClr>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4450" tIns="44450" rIns="44450" bIns="4445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r>
              <a:rPr kumimoji="0" lang="pt-PT" altLang="en-US" sz="2400" b="0" i="0" u="none" strike="noStrike" cap="none" spc="0" normalizeH="0" baseline="0">
                <a:ln>
                  <a:noFill/>
                </a:ln>
                <a:solidFill>
                  <a:srgbClr val="535353"/>
                </a:solidFill>
                <a:effectLst/>
                <a:uFillTx/>
                <a:latin typeface="+mn-lt"/>
                <a:ea typeface="+mn-ea"/>
                <a:cs typeface="+mn-cs"/>
                <a:sym typeface="Gill Sans"/>
              </a:rPr>
              <a:t>4</a:t>
            </a:r>
            <a:r>
              <a:rPr lang="pt-PT" altLang="en-US" sz="1600">
                <a:sym typeface="Gill Sans"/>
              </a:rPr>
              <a:t> </a:t>
            </a:r>
            <a:r>
              <a:rPr kumimoji="0" lang="pt-PT" altLang="en-US" sz="2400" b="0" i="0" u="none" strike="noStrike" cap="none" spc="0" normalizeH="0" baseline="0">
                <a:ln>
                  <a:noFill/>
                </a:ln>
                <a:solidFill>
                  <a:srgbClr val="535353"/>
                </a:solidFill>
                <a:effectLst/>
                <a:uFillTx/>
                <a:latin typeface="+mn-lt"/>
                <a:ea typeface="+mn-ea"/>
                <a:cs typeface="+mn-cs"/>
                <a:sym typeface="Gill Sans"/>
              </a:rPr>
              <a:t>dB</a:t>
            </a:r>
          </a:p>
        </p:txBody>
      </p:sp>
      <p:sp>
        <p:nvSpPr>
          <p:cNvPr id="14" name="Text Box 13"/>
          <p:cNvSpPr txBox="1"/>
          <p:nvPr/>
        </p:nvSpPr>
        <p:spPr>
          <a:xfrm rot="16200000">
            <a:off x="11242675" y="3556635"/>
            <a:ext cx="737870" cy="448310"/>
          </a:xfrm>
          <a:prstGeom prst="roundRect">
            <a:avLst>
              <a:gd name="adj" fmla="val 32415"/>
            </a:avLst>
          </a:prstGeom>
          <a:solidFill>
            <a:schemeClr val="tx1">
              <a:lumMod val="20000"/>
              <a:lumOff val="80000"/>
            </a:schemeClr>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4450" tIns="44450" rIns="44450" bIns="4445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r>
              <a:rPr kumimoji="0" lang="pt-PT" altLang="en-US" sz="2400" b="0" i="0" u="none" strike="noStrike" cap="none" spc="0" normalizeH="0" baseline="0">
                <a:ln>
                  <a:noFill/>
                </a:ln>
                <a:solidFill>
                  <a:srgbClr val="535353"/>
                </a:solidFill>
                <a:effectLst/>
                <a:uFillTx/>
                <a:latin typeface="+mn-lt"/>
                <a:ea typeface="+mn-ea"/>
                <a:cs typeface="+mn-cs"/>
                <a:sym typeface="Gill Sans"/>
              </a:rPr>
              <a:t>8</a:t>
            </a:r>
            <a:r>
              <a:rPr kumimoji="0" lang="pt-PT" altLang="en-US" sz="1600" b="0" i="0" u="none" strike="noStrike" cap="none" spc="0" normalizeH="0" baseline="0">
                <a:ln>
                  <a:noFill/>
                </a:ln>
                <a:solidFill>
                  <a:srgbClr val="535353"/>
                </a:solidFill>
                <a:effectLst/>
                <a:uFillTx/>
                <a:latin typeface="+mn-lt"/>
                <a:ea typeface="+mn-ea"/>
                <a:cs typeface="+mn-cs"/>
                <a:sym typeface="Gill Sans"/>
              </a:rPr>
              <a:t> </a:t>
            </a:r>
            <a:r>
              <a:rPr kumimoji="0" lang="pt-PT" altLang="en-US" sz="2400" b="0" i="0" u="none" strike="noStrike" cap="none" spc="0" normalizeH="0" baseline="0">
                <a:ln>
                  <a:noFill/>
                </a:ln>
                <a:solidFill>
                  <a:srgbClr val="535353"/>
                </a:solidFill>
                <a:effectLst/>
                <a:uFillTx/>
                <a:latin typeface="+mn-lt"/>
                <a:ea typeface="+mn-ea"/>
                <a:cs typeface="+mn-cs"/>
                <a:sym typeface="Gill Sans"/>
              </a:rPr>
              <a:t>dB</a:t>
            </a:r>
          </a:p>
        </p:txBody>
      </p:sp>
      <p:sp>
        <p:nvSpPr>
          <p:cNvPr id="16" name="Text Box 15"/>
          <p:cNvSpPr txBox="1"/>
          <p:nvPr/>
        </p:nvSpPr>
        <p:spPr>
          <a:xfrm rot="16200000">
            <a:off x="11608435" y="4440555"/>
            <a:ext cx="878840" cy="448310"/>
          </a:xfrm>
          <a:prstGeom prst="roundRect">
            <a:avLst>
              <a:gd name="adj" fmla="val 32415"/>
            </a:avLst>
          </a:prstGeom>
          <a:solidFill>
            <a:schemeClr val="tx1">
              <a:lumMod val="20000"/>
              <a:lumOff val="80000"/>
            </a:schemeClr>
          </a:solid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4450" tIns="44450" rIns="44450" bIns="4445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r>
              <a:rPr kumimoji="0" lang="pt-PT" altLang="en-US" sz="2400" b="0" i="0" u="none" strike="noStrike" cap="none" spc="0" normalizeH="0" baseline="0">
                <a:ln>
                  <a:noFill/>
                </a:ln>
                <a:solidFill>
                  <a:srgbClr val="535353"/>
                </a:solidFill>
                <a:effectLst/>
                <a:uFillTx/>
                <a:latin typeface="+mn-lt"/>
                <a:ea typeface="+mn-ea"/>
                <a:cs typeface="+mn-cs"/>
                <a:sym typeface="Gill Sans"/>
              </a:rPr>
              <a:t>10</a:t>
            </a:r>
            <a:r>
              <a:rPr lang="pt-PT" altLang="en-US" sz="1400">
                <a:sym typeface="Gill Sans"/>
              </a:rPr>
              <a:t> </a:t>
            </a:r>
            <a:r>
              <a:rPr kumimoji="0" lang="pt-PT" altLang="en-US" sz="2400" b="0" i="0" u="none" strike="noStrike" cap="none" spc="0" normalizeH="0" baseline="0">
                <a:ln>
                  <a:noFill/>
                </a:ln>
                <a:solidFill>
                  <a:srgbClr val="535353"/>
                </a:solidFill>
                <a:effectLst/>
                <a:uFillTx/>
                <a:latin typeface="+mn-lt"/>
                <a:ea typeface="+mn-ea"/>
                <a:cs typeface="+mn-cs"/>
                <a:sym typeface="Gill Sans"/>
              </a:rPr>
              <a:t>dB</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2" grpId="1" build="p"/>
      <p:bldP spid="15"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19760" y="1800860"/>
            <a:ext cx="20518120" cy="8669020"/>
          </a:xfrm>
        </p:spPr>
        <p:txBody>
          <a:bodyPr>
            <a:normAutofit lnSpcReduction="10000"/>
          </a:bodyPr>
          <a:lstStyle/>
          <a:p>
            <a:r>
              <a:rPr lang="pt-PT" altLang="en-US"/>
              <a:t>At 1 ms: GRU ≫ sample‑and‑hold a</a:t>
            </a:r>
            <a:br>
              <a:rPr lang="pt-PT" altLang="en-US"/>
            </a:br>
            <a:r>
              <a:rPr lang="pt-PT" altLang="en-US"/>
              <a:t>cross all datasets (≈−26 to −28 dB)</a:t>
            </a:r>
          </a:p>
          <a:p>
            <a:endParaRPr lang="pt-PT" altLang="en-US"/>
          </a:p>
          <a:p>
            <a:r>
              <a:rPr lang="pt-PT" altLang="en-US"/>
              <a:t>By 3–5 ms: stochastic retains better </a:t>
            </a:r>
            <a:br>
              <a:rPr lang="pt-PT" altLang="en-US"/>
            </a:br>
            <a:r>
              <a:rPr lang="pt-PT" altLang="en-US"/>
              <a:t>NMSE; RT drops faster early but </a:t>
            </a:r>
            <a:br>
              <a:rPr lang="pt-PT" altLang="en-US"/>
            </a:br>
            <a:r>
              <a:rPr lang="pt-PT" altLang="en-US"/>
              <a:t>has flatter tail later</a:t>
            </a:r>
          </a:p>
          <a:p>
            <a:endParaRPr lang="pt-PT" altLang="en-US"/>
          </a:p>
          <a:p>
            <a:r>
              <a:rPr lang="pt-PT" altLang="en-US"/>
              <a:t>Similar 1 ms scores ≠ similar </a:t>
            </a:r>
            <a:br>
              <a:rPr lang="pt-PT" altLang="en-US"/>
            </a:br>
            <a:r>
              <a:rPr lang="pt-PT" altLang="en-US"/>
              <a:t>learned structure; geometry </a:t>
            </a:r>
            <a:br>
              <a:rPr lang="pt-PT" altLang="en-US"/>
            </a:br>
            <a:r>
              <a:rPr lang="pt-PT" altLang="en-US"/>
              <a:t>matters beyond short horizons</a:t>
            </a:r>
          </a:p>
        </p:txBody>
      </p:sp>
      <p:sp>
        <p:nvSpPr>
          <p:cNvPr id="3" name="Title 2"/>
          <p:cNvSpPr>
            <a:spLocks noGrp="1"/>
          </p:cNvSpPr>
          <p:nvPr>
            <p:ph type="title"/>
          </p:nvPr>
        </p:nvSpPr>
        <p:spPr/>
        <p:txBody>
          <a:bodyPr>
            <a:normAutofit/>
          </a:bodyPr>
          <a:lstStyle/>
          <a:p>
            <a:r>
              <a:rPr lang="pt-PT" altLang="en-US">
                <a:latin typeface="Gill Sans MT" panose="020B0502020104020203" charset="0"/>
                <a:cs typeface="Gill Sans MT" panose="020B0502020104020203" charset="0"/>
              </a:rPr>
              <a:t>Prediction – Horizon Behavior</a:t>
            </a:r>
          </a:p>
        </p:txBody>
      </p:sp>
      <p:grpSp>
        <p:nvGrpSpPr>
          <p:cNvPr id="5" name="Group 4"/>
          <p:cNvGrpSpPr/>
          <p:nvPr/>
        </p:nvGrpSpPr>
        <p:grpSpPr>
          <a:xfrm>
            <a:off x="0" y="12904225"/>
            <a:ext cx="21336000" cy="471585"/>
            <a:chOff x="0" y="12887896"/>
            <a:chExt cx="21336000" cy="471585"/>
          </a:xfrm>
        </p:grpSpPr>
        <p:sp>
          <p:nvSpPr>
            <p:cNvPr id="6" name="Rectangle 5"/>
            <p:cNvSpPr/>
            <p:nvPr/>
          </p:nvSpPr>
          <p:spPr>
            <a:xfrm>
              <a:off x="0" y="12887896"/>
              <a:ext cx="21336000" cy="431801"/>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pic>
          <p:nvPicPr>
            <p:cNvPr id="7" name="Picture 6"/>
            <p:cNvPicPr>
              <a:picLocks noChangeAspect="1"/>
            </p:cNvPicPr>
            <p:nvPr/>
          </p:nvPicPr>
          <p:blipFill>
            <a:blip r:embed="rId3"/>
            <a:stretch>
              <a:fillRect/>
            </a:stretch>
          </p:blipFill>
          <p:spPr>
            <a:xfrm>
              <a:off x="85053" y="12927680"/>
              <a:ext cx="3334856" cy="361239"/>
            </a:xfrm>
            <a:prstGeom prst="rect">
              <a:avLst/>
            </a:prstGeom>
          </p:spPr>
        </p:pic>
        <p:pic>
          <p:nvPicPr>
            <p:cNvPr id="8" name="Google Shape;68;p15"/>
            <p:cNvPicPr preferRelativeResize="0"/>
            <p:nvPr/>
          </p:nvPicPr>
          <p:blipFill rotWithShape="1">
            <a:blip r:embed="rId4"/>
            <a:srcRect/>
            <a:stretch>
              <a:fillRect/>
            </a:stretch>
          </p:blipFill>
          <p:spPr>
            <a:xfrm>
              <a:off x="18619902" y="12927680"/>
              <a:ext cx="2677399" cy="431801"/>
            </a:xfrm>
            <a:prstGeom prst="rect">
              <a:avLst/>
            </a:prstGeom>
            <a:noFill/>
            <a:ln>
              <a:noFill/>
            </a:ln>
          </p:spPr>
        </p:pic>
      </p:grpSp>
      <p:sp>
        <p:nvSpPr>
          <p:cNvPr id="9" name="Slide Number Placeholder 3"/>
          <p:cNvSpPr>
            <a:spLocks noGrp="1"/>
          </p:cNvSpPr>
          <p:nvPr/>
        </p:nvSpPr>
        <p:spPr>
          <a:xfrm>
            <a:off x="10469246" y="12905080"/>
            <a:ext cx="397510" cy="427355"/>
          </a:xfrm>
          <a:prstGeom prst="rect">
            <a:avLst/>
          </a:prstGeom>
          <a:ln w="3175">
            <a:miter lim="400000"/>
          </a:ln>
        </p:spPr>
        <p:txBody>
          <a:bodyPr wrap="none" lIns="44450" tIns="44450" rIns="44450" bIns="44450">
            <a:spAutoFit/>
          </a:bodyPr>
          <a:lst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Gill Sans SemiBold"/>
                <a:ea typeface="Gill Sans SemiBold"/>
                <a:cs typeface="Gill Sans SemiBold"/>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a:lstStyle>
          <a:p>
            <a:r>
              <a:rPr lang="pt-PT" altLang="en-US" b="1" dirty="0">
                <a:latin typeface="Gill Sans MT" panose="020B0502020104020203" charset="0"/>
                <a:cs typeface="Gill Sans MT" panose="020B0502020104020203" charset="0"/>
              </a:rPr>
              <a:t>13</a:t>
            </a:r>
          </a:p>
        </p:txBody>
      </p:sp>
      <p:pic>
        <p:nvPicPr>
          <p:cNvPr id="10" name="Picture 9" descr="val_losses"/>
          <p:cNvPicPr>
            <a:picLocks noChangeAspect="1"/>
          </p:cNvPicPr>
          <p:nvPr/>
        </p:nvPicPr>
        <p:blipFill>
          <a:blip r:embed="rId5"/>
          <a:stretch>
            <a:fillRect/>
          </a:stretch>
        </p:blipFill>
        <p:spPr>
          <a:xfrm>
            <a:off x="10469245" y="1777365"/>
            <a:ext cx="10363835" cy="7740015"/>
          </a:xfrm>
          <a:prstGeom prst="rect">
            <a:avLst/>
          </a:prstGeom>
        </p:spPr>
      </p:pic>
      <p:sp>
        <p:nvSpPr>
          <p:cNvPr id="15" name="High beam training overhead"/>
          <p:cNvSpPr/>
          <p:nvPr/>
        </p:nvSpPr>
        <p:spPr>
          <a:xfrm>
            <a:off x="1333500" y="10469880"/>
            <a:ext cx="18668365" cy="1303020"/>
          </a:xfrm>
          <a:prstGeom prst="roundRect">
            <a:avLst>
              <a:gd name="adj" fmla="val 23393"/>
            </a:avLst>
          </a:prstGeom>
          <a:solidFill>
            <a:srgbClr val="4F2270"/>
          </a:solidFill>
          <a:ln w="3175" cap="flat">
            <a:noFill/>
            <a:miter lim="400000"/>
          </a:ln>
          <a:effectLst/>
        </p:spPr>
        <p:txBody>
          <a:bodyPr wrap="square" lIns="22860" tIns="22860" rIns="22860" bIns="22860" numCol="1" anchor="ctr">
            <a:noAutofit/>
          </a:bodyPr>
          <a:lstStyle>
            <a:lvl1pPr>
              <a:defRPr sz="3800">
                <a:solidFill>
                  <a:srgbClr val="FFFFFF"/>
                </a:solidFill>
              </a:defRPr>
            </a:lvl1pPr>
          </a:lstStyle>
          <a:p>
            <a:pPr algn="ctr" defTabSz="424815" hangingPunct="0"/>
            <a:r>
              <a:rPr lang="pt-PT" altLang="en-US" sz="4400" b="1" kern="0" dirty="0">
                <a:latin typeface="Gill Sans MT" panose="020B0502020104020203" charset="0"/>
                <a:sym typeface="Gill Sans"/>
              </a:rPr>
              <a:t>Short ~ Doppler  |  Long ~ Angle-Delay  |  Differences </a:t>
            </a:r>
            <a:r>
              <a:rPr lang="pt-PT" altLang="en-US" sz="4400" b="1" i="1" kern="0" dirty="0">
                <a:latin typeface="Gill Sans MT" panose="020B0502020104020203" charset="0"/>
                <a:sym typeface="Gill Sans"/>
              </a:rPr>
              <a:t>Exist</a:t>
            </a:r>
            <a:r>
              <a:rPr lang="pt-PT" altLang="en-US" sz="4400" b="1" kern="0" dirty="0">
                <a:latin typeface="Gill Sans MT" panose="020B0502020104020203" charset="0"/>
                <a:sym typeface="Gill Sans"/>
              </a:rPr>
              <a:t>.</a:t>
            </a:r>
          </a:p>
        </p:txBody>
      </p:sp>
      <p:cxnSp>
        <p:nvCxnSpPr>
          <p:cNvPr id="11" name="Straight Connector 10"/>
          <p:cNvCxnSpPr/>
          <p:nvPr/>
        </p:nvCxnSpPr>
        <p:spPr>
          <a:xfrm flipV="1">
            <a:off x="12717145" y="3411220"/>
            <a:ext cx="0" cy="5135880"/>
          </a:xfrm>
          <a:prstGeom prst="line">
            <a:avLst/>
          </a:prstGeom>
          <a:noFill/>
          <a:ln w="57150" cap="flat">
            <a:solidFill>
              <a:schemeClr val="bg2">
                <a:lumMod val="50000"/>
              </a:schemeClr>
            </a:solidFill>
            <a:prstDash val="sysDot"/>
            <a:miter lim="400000"/>
          </a:ln>
        </p:spPr>
        <p:style>
          <a:lnRef idx="0">
            <a:scrgbClr r="0" g="0" b="0"/>
          </a:lnRef>
          <a:fillRef idx="0">
            <a:scrgbClr r="0" g="0" b="0"/>
          </a:fillRef>
          <a:effectRef idx="0">
            <a:scrgbClr r="0" g="0" b="0"/>
          </a:effectRef>
          <a:fontRef idx="none"/>
        </p:style>
      </p:cxnSp>
      <p:sp>
        <p:nvSpPr>
          <p:cNvPr id="12" name="Rounded Rectangle 11"/>
          <p:cNvSpPr/>
          <p:nvPr/>
        </p:nvSpPr>
        <p:spPr>
          <a:xfrm>
            <a:off x="12557125" y="8722360"/>
            <a:ext cx="320675" cy="393700"/>
          </a:xfrm>
          <a:prstGeom prst="roundRect">
            <a:avLst/>
          </a:prstGeom>
          <a:noFill/>
          <a:ln w="28575" cap="flat">
            <a:solidFill>
              <a:schemeClr val="tx1"/>
            </a:solidFill>
            <a:miter lim="400000"/>
          </a:ln>
          <a:extLst>
            <a:ext uri="{909E8E84-426E-40DD-AFC4-6F175D3DCCD1}">
              <a14:hiddenFill xmlns:a14="http://schemas.microsoft.com/office/drawing/2010/main">
                <a:solidFill>
                  <a:srgbClr val="808785"/>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44450" tIns="44450" rIns="44450" bIns="44450" numCol="1" spcCol="38100" rtlCol="0" anchor="ctr" forceAA="0">
            <a:spAutoFit/>
          </a:bodyPr>
          <a:lstStyle/>
          <a:p>
            <a:pPr marL="0" marR="0" indent="0" algn="l" defTabSz="825500" rtl="0" fontAlgn="auto" latinLnBrk="0" hangingPunct="0">
              <a:lnSpc>
                <a:spcPct val="100000"/>
              </a:lnSpc>
              <a:spcBef>
                <a:spcPts val="0"/>
              </a:spcBef>
              <a:spcAft>
                <a:spcPts val="0"/>
              </a:spcAft>
              <a:buClrTx/>
              <a:buSzTx/>
              <a:buFontTx/>
              <a:buNone/>
            </a:pPr>
            <a:endParaRPr kumimoji="0" lang="en-US" sz="3800" b="0" i="0" u="none" strike="noStrike" cap="none" spc="0" normalizeH="0" baseline="0">
              <a:ln>
                <a:noFill/>
              </a:ln>
              <a:solidFill>
                <a:srgbClr val="FFFFFF"/>
              </a:solidFill>
              <a:effectLst/>
              <a:uFillTx/>
              <a:latin typeface="Gill Sans Light"/>
              <a:ea typeface="Gill Sans Light"/>
              <a:cs typeface="Gill Sans Light"/>
              <a:sym typeface="Gill Sans Light"/>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2" grpId="1" build="p"/>
      <p:bldP spid="15" grpId="0" bldLvl="0" animBg="1"/>
      <p:bldP spid="12" grpId="0" animBg="1"/>
      <p:bldP spid="12"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ross-testing"/>
          <p:cNvPicPr>
            <a:picLocks noChangeAspect="1"/>
          </p:cNvPicPr>
          <p:nvPr/>
        </p:nvPicPr>
        <p:blipFill>
          <a:blip r:embed="rId3"/>
          <a:stretch>
            <a:fillRect/>
          </a:stretch>
        </p:blipFill>
        <p:spPr>
          <a:xfrm>
            <a:off x="1236980" y="1329690"/>
            <a:ext cx="8369300" cy="6891655"/>
          </a:xfrm>
          <a:prstGeom prst="rect">
            <a:avLst/>
          </a:prstGeom>
        </p:spPr>
      </p:pic>
      <p:pic>
        <p:nvPicPr>
          <p:cNvPr id="11" name="Picture 10" descr="fine-tuning"/>
          <p:cNvPicPr>
            <a:picLocks noChangeAspect="1"/>
          </p:cNvPicPr>
          <p:nvPr/>
        </p:nvPicPr>
        <p:blipFill>
          <a:blip r:embed="rId4"/>
          <a:stretch>
            <a:fillRect/>
          </a:stretch>
        </p:blipFill>
        <p:spPr>
          <a:xfrm>
            <a:off x="10942955" y="1235710"/>
            <a:ext cx="8699500" cy="7078980"/>
          </a:xfrm>
          <a:prstGeom prst="rect">
            <a:avLst/>
          </a:prstGeom>
        </p:spPr>
      </p:pic>
      <p:sp>
        <p:nvSpPr>
          <p:cNvPr id="2" name="Text Placeholder 1"/>
          <p:cNvSpPr>
            <a:spLocks noGrp="1"/>
          </p:cNvSpPr>
          <p:nvPr>
            <p:ph type="body" idx="1"/>
          </p:nvPr>
        </p:nvSpPr>
        <p:spPr>
          <a:xfrm>
            <a:off x="619760" y="8221345"/>
            <a:ext cx="20518120" cy="3146425"/>
          </a:xfrm>
        </p:spPr>
        <p:txBody>
          <a:bodyPr/>
          <a:lstStyle/>
          <a:p>
            <a:r>
              <a:rPr sz="4400">
                <a:sym typeface="+mn-ea"/>
              </a:rPr>
              <a:t>Zero‑shot</a:t>
            </a:r>
            <a:r>
              <a:rPr lang="pt-PT" sz="4400">
                <a:sym typeface="+mn-ea"/>
              </a:rPr>
              <a:t> transfer:</a:t>
            </a:r>
          </a:p>
          <a:p>
            <a:pPr lvl="1"/>
            <a:r>
              <a:rPr lang="pt-PT" sz="3600">
                <a:sym typeface="+mn-ea"/>
              </a:rPr>
              <a:t>stochastic</a:t>
            </a:r>
            <a:r>
              <a:rPr sz="3600">
                <a:sym typeface="+mn-ea"/>
              </a:rPr>
              <a:t>→</a:t>
            </a:r>
            <a:r>
              <a:rPr lang="pt-PT" sz="3600">
                <a:sym typeface="+mn-ea"/>
              </a:rPr>
              <a:t>stochastic all work well. (Doppler modelled similarly)</a:t>
            </a:r>
            <a:endParaRPr sz="3600">
              <a:sym typeface="+mn-ea"/>
            </a:endParaRPr>
          </a:p>
          <a:p>
            <a:pPr lvl="1"/>
            <a:r>
              <a:rPr sz="3600" u="sng">
                <a:solidFill>
                  <a:schemeClr val="accent1"/>
                </a:solidFill>
                <a:sym typeface="+mn-ea"/>
              </a:rPr>
              <a:t>stochastic→RT fails</a:t>
            </a:r>
          </a:p>
          <a:p>
            <a:pPr lvl="0"/>
            <a:r>
              <a:rPr lang="pt-PT" sz="4400">
                <a:sym typeface="+mn-ea"/>
              </a:rPr>
              <a:t>Fine-tuning (</a:t>
            </a:r>
            <a:r>
              <a:rPr sz="4400">
                <a:sym typeface="+mn-ea"/>
              </a:rPr>
              <a:t>1% target data</a:t>
            </a:r>
            <a:r>
              <a:rPr lang="pt-PT" sz="4400">
                <a:sym typeface="+mn-ea"/>
              </a:rPr>
              <a:t>):</a:t>
            </a:r>
            <a:r>
              <a:rPr sz="4400">
                <a:sym typeface="+mn-ea"/>
              </a:rPr>
              <a:t> gaps shrink</a:t>
            </a:r>
            <a:r>
              <a:rPr lang="pt-PT" sz="4400">
                <a:sym typeface="+mn-ea"/>
              </a:rPr>
              <a:t>s, but remains </a:t>
            </a:r>
            <a:r>
              <a:rPr sz="4400">
                <a:sym typeface="+mn-ea"/>
              </a:rPr>
              <a:t>(e.g., TDL‑A→ASU ≈−3 dB)</a:t>
            </a:r>
            <a:endParaRPr lang="pt-PT" altLang="en-US" sz="4400" b="1">
              <a:sym typeface="+mn-ea"/>
            </a:endParaRPr>
          </a:p>
        </p:txBody>
      </p:sp>
      <p:sp>
        <p:nvSpPr>
          <p:cNvPr id="3" name="Title 2"/>
          <p:cNvSpPr>
            <a:spLocks noGrp="1"/>
          </p:cNvSpPr>
          <p:nvPr>
            <p:ph type="title"/>
          </p:nvPr>
        </p:nvSpPr>
        <p:spPr/>
        <p:txBody>
          <a:bodyPr>
            <a:normAutofit/>
          </a:bodyPr>
          <a:lstStyle/>
          <a:p>
            <a:r>
              <a:rPr lang="pt-PT" altLang="en-US">
                <a:latin typeface="Gill Sans MT" panose="020B0502020104020203" charset="0"/>
                <a:cs typeface="Gill Sans MT" panose="020B0502020104020203" charset="0"/>
              </a:rPr>
              <a:t>Prediction – Transfer &amp; Fine‑tuning</a:t>
            </a:r>
          </a:p>
        </p:txBody>
      </p:sp>
      <p:grpSp>
        <p:nvGrpSpPr>
          <p:cNvPr id="5" name="Group 4"/>
          <p:cNvGrpSpPr/>
          <p:nvPr/>
        </p:nvGrpSpPr>
        <p:grpSpPr>
          <a:xfrm>
            <a:off x="0" y="12904225"/>
            <a:ext cx="21336000" cy="471585"/>
            <a:chOff x="0" y="12887896"/>
            <a:chExt cx="21336000" cy="471585"/>
          </a:xfrm>
        </p:grpSpPr>
        <p:sp>
          <p:nvSpPr>
            <p:cNvPr id="6" name="Rectangle 5"/>
            <p:cNvSpPr/>
            <p:nvPr/>
          </p:nvSpPr>
          <p:spPr>
            <a:xfrm>
              <a:off x="0" y="12887896"/>
              <a:ext cx="21336000" cy="431801"/>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pic>
          <p:nvPicPr>
            <p:cNvPr id="7" name="Picture 6"/>
            <p:cNvPicPr>
              <a:picLocks noChangeAspect="1"/>
            </p:cNvPicPr>
            <p:nvPr/>
          </p:nvPicPr>
          <p:blipFill>
            <a:blip r:embed="rId5"/>
            <a:stretch>
              <a:fillRect/>
            </a:stretch>
          </p:blipFill>
          <p:spPr>
            <a:xfrm>
              <a:off x="85053" y="12927680"/>
              <a:ext cx="3334856" cy="361239"/>
            </a:xfrm>
            <a:prstGeom prst="rect">
              <a:avLst/>
            </a:prstGeom>
          </p:spPr>
        </p:pic>
        <p:pic>
          <p:nvPicPr>
            <p:cNvPr id="8" name="Google Shape;68;p15"/>
            <p:cNvPicPr preferRelativeResize="0"/>
            <p:nvPr/>
          </p:nvPicPr>
          <p:blipFill rotWithShape="1">
            <a:blip r:embed="rId6"/>
            <a:srcRect/>
            <a:stretch>
              <a:fillRect/>
            </a:stretch>
          </p:blipFill>
          <p:spPr>
            <a:xfrm>
              <a:off x="18619902" y="12927680"/>
              <a:ext cx="2677399" cy="431801"/>
            </a:xfrm>
            <a:prstGeom prst="rect">
              <a:avLst/>
            </a:prstGeom>
            <a:noFill/>
            <a:ln>
              <a:noFill/>
            </a:ln>
          </p:spPr>
        </p:pic>
      </p:grpSp>
      <p:sp>
        <p:nvSpPr>
          <p:cNvPr id="9" name="Slide Number Placeholder 3"/>
          <p:cNvSpPr>
            <a:spLocks noGrp="1"/>
          </p:cNvSpPr>
          <p:nvPr/>
        </p:nvSpPr>
        <p:spPr>
          <a:xfrm>
            <a:off x="10469246" y="12905080"/>
            <a:ext cx="397510" cy="427355"/>
          </a:xfrm>
          <a:prstGeom prst="rect">
            <a:avLst/>
          </a:prstGeom>
          <a:ln w="3175">
            <a:miter lim="400000"/>
          </a:ln>
        </p:spPr>
        <p:txBody>
          <a:bodyPr wrap="none" lIns="44450" tIns="44450" rIns="44450" bIns="44450">
            <a:spAutoFit/>
          </a:bodyPr>
          <a:lst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Gill Sans SemiBold"/>
                <a:ea typeface="Gill Sans SemiBold"/>
                <a:cs typeface="Gill Sans SemiBold"/>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a:lstStyle>
          <a:p>
            <a:r>
              <a:rPr lang="pt-PT" altLang="en-US" b="1" dirty="0">
                <a:latin typeface="Gill Sans MT" panose="020B0502020104020203" charset="0"/>
                <a:cs typeface="Gill Sans MT" panose="020B0502020104020203" charset="0"/>
              </a:rPr>
              <a:t>14</a:t>
            </a:r>
          </a:p>
        </p:txBody>
      </p:sp>
      <p:sp>
        <p:nvSpPr>
          <p:cNvPr id="15" name="High beam training overhead"/>
          <p:cNvSpPr/>
          <p:nvPr/>
        </p:nvSpPr>
        <p:spPr>
          <a:xfrm>
            <a:off x="1334135" y="11482070"/>
            <a:ext cx="18668365" cy="1188720"/>
          </a:xfrm>
          <a:prstGeom prst="roundRect">
            <a:avLst>
              <a:gd name="adj" fmla="val 23393"/>
            </a:avLst>
          </a:prstGeom>
          <a:solidFill>
            <a:srgbClr val="4F2270"/>
          </a:solidFill>
          <a:ln w="3175" cap="flat">
            <a:noFill/>
            <a:miter lim="400000"/>
          </a:ln>
          <a:effectLst/>
        </p:spPr>
        <p:txBody>
          <a:bodyPr wrap="square" lIns="22860" tIns="22860" rIns="22860" bIns="22860" numCol="1" anchor="ctr">
            <a:noAutofit/>
          </a:bodyPr>
          <a:lstStyle>
            <a:lvl1pPr>
              <a:defRPr sz="3800">
                <a:solidFill>
                  <a:srgbClr val="FFFFFF"/>
                </a:solidFill>
              </a:defRPr>
            </a:lvl1pPr>
          </a:lstStyle>
          <a:p>
            <a:pPr algn="ctr" defTabSz="424815" hangingPunct="0"/>
            <a:r>
              <a:rPr lang="pt-PT" altLang="en-US" sz="4400" b="1" kern="0" dirty="0">
                <a:latin typeface="Gill Sans MT" panose="020B0502020104020203" charset="0"/>
                <a:sym typeface="Gill Sans"/>
              </a:rPr>
              <a:t>Prediction Needs RT/GBSM for Realistic Assessment</a:t>
            </a:r>
          </a:p>
        </p:txBody>
      </p:sp>
      <p:sp>
        <p:nvSpPr>
          <p:cNvPr id="12" name="Rounded Rectangle 11"/>
          <p:cNvSpPr/>
          <p:nvPr/>
        </p:nvSpPr>
        <p:spPr>
          <a:xfrm>
            <a:off x="2820035" y="1850390"/>
            <a:ext cx="3657600" cy="3582035"/>
          </a:xfrm>
          <a:prstGeom prst="roundRect">
            <a:avLst>
              <a:gd name="adj" fmla="val 10454"/>
            </a:avLst>
          </a:prstGeom>
          <a:noFill/>
          <a:ln w="28575" cap="flat">
            <a:solidFill>
              <a:schemeClr val="accent4"/>
            </a:solidFill>
            <a:prstDash val="dash"/>
            <a:miter lim="400000"/>
          </a:ln>
          <a:extLst>
            <a:ext uri="{909E8E84-426E-40DD-AFC4-6F175D3DCCD1}">
              <a14:hiddenFill xmlns:a14="http://schemas.microsoft.com/office/drawing/2010/main">
                <a:solidFill>
                  <a:srgbClr val="808785"/>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44450" tIns="44450" rIns="44450" bIns="44450" numCol="1" spcCol="38100" rtlCol="0" anchor="ctr" forceAA="0">
            <a:noAutofit/>
          </a:bodyPr>
          <a:lstStyle/>
          <a:p>
            <a:pPr marL="0" marR="0" indent="0" algn="l" defTabSz="825500" rtl="0" fontAlgn="auto" latinLnBrk="0" hangingPunct="0">
              <a:lnSpc>
                <a:spcPct val="100000"/>
              </a:lnSpc>
              <a:spcBef>
                <a:spcPts val="0"/>
              </a:spcBef>
              <a:spcAft>
                <a:spcPts val="0"/>
              </a:spcAft>
              <a:buClrTx/>
              <a:buSzTx/>
              <a:buFontTx/>
              <a:buNone/>
            </a:pPr>
            <a:endParaRPr kumimoji="0" lang="en-US" sz="3800" b="0" i="0" u="none" strike="noStrike" cap="none" spc="0" normalizeH="0" baseline="0">
              <a:ln>
                <a:noFill/>
              </a:ln>
              <a:solidFill>
                <a:srgbClr val="FFFFFF"/>
              </a:solidFill>
              <a:effectLst/>
              <a:uFillTx/>
              <a:latin typeface="Gill Sans Light"/>
              <a:ea typeface="Gill Sans Light"/>
              <a:cs typeface="Gill Sans Light"/>
              <a:sym typeface="Gill Sans Light"/>
            </a:endParaRPr>
          </a:p>
        </p:txBody>
      </p:sp>
      <p:sp>
        <p:nvSpPr>
          <p:cNvPr id="14" name="Rounded Rectangle 13"/>
          <p:cNvSpPr/>
          <p:nvPr/>
        </p:nvSpPr>
        <p:spPr>
          <a:xfrm>
            <a:off x="6973570" y="1845310"/>
            <a:ext cx="720725" cy="3587115"/>
          </a:xfrm>
          <a:prstGeom prst="roundRect">
            <a:avLst>
              <a:gd name="adj" fmla="val 10454"/>
            </a:avLst>
          </a:prstGeom>
          <a:noFill/>
          <a:ln w="28575" cap="flat">
            <a:solidFill>
              <a:schemeClr val="accent1">
                <a:lumMod val="60000"/>
                <a:lumOff val="40000"/>
              </a:schemeClr>
            </a:solidFill>
            <a:prstDash val="dash"/>
            <a:miter lim="400000"/>
          </a:ln>
          <a:extLst>
            <a:ext uri="{909E8E84-426E-40DD-AFC4-6F175D3DCCD1}">
              <a14:hiddenFill xmlns:a14="http://schemas.microsoft.com/office/drawing/2010/main">
                <a:solidFill>
                  <a:srgbClr val="808785"/>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44450" tIns="44450" rIns="44450" bIns="44450" numCol="1" spcCol="38100" rtlCol="0" anchor="ctr" forceAA="0">
            <a:noAutofit/>
          </a:bodyPr>
          <a:lstStyle/>
          <a:p>
            <a:pPr marL="0" marR="0" indent="0" algn="l" defTabSz="825500" rtl="0" fontAlgn="auto" latinLnBrk="0" hangingPunct="0">
              <a:lnSpc>
                <a:spcPct val="100000"/>
              </a:lnSpc>
              <a:spcBef>
                <a:spcPts val="0"/>
              </a:spcBef>
              <a:spcAft>
                <a:spcPts val="0"/>
              </a:spcAft>
              <a:buClrTx/>
              <a:buSzTx/>
              <a:buFontTx/>
              <a:buNone/>
            </a:pPr>
            <a:endParaRPr kumimoji="0" lang="en-US" sz="3800" b="0" i="0" u="none" strike="noStrike" cap="none" spc="0" normalizeH="0" baseline="0">
              <a:ln>
                <a:noFill/>
              </a:ln>
              <a:solidFill>
                <a:srgbClr val="FFFFFF"/>
              </a:solidFill>
              <a:effectLst/>
              <a:uFillTx/>
              <a:latin typeface="Gill Sans Light"/>
              <a:ea typeface="Gill Sans Light"/>
              <a:cs typeface="Gill Sans Light"/>
              <a:sym typeface="Gill Sans Light"/>
            </a:endParaRPr>
          </a:p>
        </p:txBody>
      </p:sp>
      <p:sp>
        <p:nvSpPr>
          <p:cNvPr id="4" name="Rounded Rectangle 3"/>
          <p:cNvSpPr/>
          <p:nvPr/>
        </p:nvSpPr>
        <p:spPr>
          <a:xfrm>
            <a:off x="16832580" y="1845310"/>
            <a:ext cx="720725" cy="3587115"/>
          </a:xfrm>
          <a:prstGeom prst="roundRect">
            <a:avLst>
              <a:gd name="adj" fmla="val 10454"/>
            </a:avLst>
          </a:prstGeom>
          <a:noFill/>
          <a:ln w="28575" cap="flat">
            <a:solidFill>
              <a:schemeClr val="accent4"/>
            </a:solidFill>
            <a:prstDash val="dash"/>
            <a:miter lim="400000"/>
          </a:ln>
          <a:extLst>
            <a:ext uri="{909E8E84-426E-40DD-AFC4-6F175D3DCCD1}">
              <a14:hiddenFill xmlns:a14="http://schemas.microsoft.com/office/drawing/2010/main">
                <a:solidFill>
                  <a:srgbClr val="808785"/>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44450" tIns="44450" rIns="44450" bIns="44450" numCol="1" spcCol="38100" rtlCol="0" anchor="ctr" forceAA="0">
            <a:noAutofit/>
          </a:bodyPr>
          <a:lstStyle/>
          <a:p>
            <a:pPr marL="0" marR="0" indent="0" algn="l" defTabSz="825500" rtl="0" fontAlgn="auto" latinLnBrk="0" hangingPunct="0">
              <a:lnSpc>
                <a:spcPct val="100000"/>
              </a:lnSpc>
              <a:spcBef>
                <a:spcPts val="0"/>
              </a:spcBef>
              <a:spcAft>
                <a:spcPts val="0"/>
              </a:spcAft>
              <a:buClrTx/>
              <a:buSzTx/>
              <a:buFontTx/>
              <a:buNone/>
            </a:pPr>
            <a:endParaRPr kumimoji="0" lang="en-US" sz="3800" b="0" i="0" u="none" strike="noStrike" cap="none" spc="0" normalizeH="0" baseline="0">
              <a:ln>
                <a:noFill/>
              </a:ln>
              <a:solidFill>
                <a:srgbClr val="FFFFFF"/>
              </a:solidFill>
              <a:effectLst/>
              <a:uFillTx/>
              <a:latin typeface="Gill Sans Light"/>
              <a:ea typeface="Gill Sans Light"/>
              <a:cs typeface="Gill Sans Light"/>
              <a:sym typeface="Gill Sans Light"/>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2" grpId="1" build="p"/>
      <p:bldP spid="15" grpId="0" bldLvl="0" animBg="1"/>
      <p:bldP spid="12" grpId="0" animBg="1"/>
      <p:bldP spid="12" grpId="1" animBg="1"/>
      <p:bldP spid="14" grpId="0" bldLvl="0" animBg="1"/>
      <p:bldP spid="14" grpId="1" animBg="1"/>
      <p:bldP spid="4" grpId="0" bldLvl="0" animBg="1"/>
      <p:bldP spid="4"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19760" y="1800860"/>
            <a:ext cx="20518120" cy="7466330"/>
          </a:xfrm>
        </p:spPr>
        <p:txBody>
          <a:bodyPr>
            <a:normAutofit lnSpcReduction="10000"/>
          </a:bodyPr>
          <a:lstStyle/>
          <a:p>
            <a:r>
              <a:rPr b="1">
                <a:solidFill>
                  <a:schemeClr val="tx1">
                    <a:lumMod val="60000"/>
                    <a:lumOff val="40000"/>
                  </a:schemeClr>
                </a:solidFill>
                <a:sym typeface="+mn-ea"/>
              </a:rPr>
              <a:t>Q1</a:t>
            </a:r>
            <a:r>
              <a:rPr>
                <a:solidFill>
                  <a:schemeClr val="tx1">
                    <a:lumMod val="60000"/>
                    <a:lumOff val="40000"/>
                  </a:schemeClr>
                </a:solidFill>
                <a:sym typeface="+mn-ea"/>
              </a:rPr>
              <a:t>: </a:t>
            </a:r>
            <a:r>
              <a:rPr lang="pt-PT">
                <a:solidFill>
                  <a:schemeClr val="tx1">
                    <a:lumMod val="60000"/>
                    <a:lumOff val="40000"/>
                  </a:schemeClr>
                </a:solidFill>
                <a:sym typeface="+mn-ea"/>
              </a:rPr>
              <a:t>Does stochastic provide realistic performance expectations?</a:t>
            </a:r>
          </a:p>
          <a:p>
            <a:r>
              <a:rPr lang="pt-PT" b="1">
                <a:sym typeface="+mn-ea"/>
              </a:rPr>
              <a:t>A1</a:t>
            </a:r>
            <a:r>
              <a:rPr lang="pt-PT">
                <a:sym typeface="+mn-ea"/>
              </a:rPr>
              <a:t>: </a:t>
            </a:r>
            <a:r>
              <a:rPr lang="pt-PT" i="1">
                <a:sym typeface="+mn-ea"/>
              </a:rPr>
              <a:t>No, gives u</a:t>
            </a:r>
            <a:r>
              <a:rPr i="1">
                <a:sym typeface="+mn-ea"/>
              </a:rPr>
              <a:t>nreliable expectations for site‑specific behavior</a:t>
            </a:r>
            <a:r>
              <a:rPr lang="pt-PT" i="1">
                <a:sym typeface="+mn-ea"/>
              </a:rPr>
              <a:t>.</a:t>
            </a:r>
            <a:endParaRPr>
              <a:sym typeface="+mn-ea"/>
            </a:endParaRPr>
          </a:p>
          <a:p>
            <a:endParaRPr>
              <a:sym typeface="+mn-ea"/>
            </a:endParaRPr>
          </a:p>
          <a:p>
            <a:r>
              <a:rPr b="1">
                <a:solidFill>
                  <a:schemeClr val="tx1">
                    <a:lumMod val="60000"/>
                    <a:lumOff val="40000"/>
                  </a:schemeClr>
                </a:solidFill>
                <a:sym typeface="+mn-ea"/>
              </a:rPr>
              <a:t>Q2</a:t>
            </a:r>
            <a:r>
              <a:rPr>
                <a:solidFill>
                  <a:schemeClr val="tx1">
                    <a:lumMod val="60000"/>
                    <a:lumOff val="40000"/>
                  </a:schemeClr>
                </a:solidFill>
                <a:sym typeface="+mn-ea"/>
              </a:rPr>
              <a:t>: </a:t>
            </a:r>
            <a:r>
              <a:rPr lang="pt-PT">
                <a:solidFill>
                  <a:schemeClr val="tx1">
                    <a:lumMod val="60000"/>
                    <a:lumOff val="40000"/>
                  </a:schemeClr>
                </a:solidFill>
                <a:sym typeface="+mn-ea"/>
              </a:rPr>
              <a:t>Is stochastic data useful for pre-training?</a:t>
            </a:r>
          </a:p>
          <a:p>
            <a:r>
              <a:rPr lang="pt-PT" b="1">
                <a:sym typeface="+mn-ea"/>
              </a:rPr>
              <a:t>A2</a:t>
            </a:r>
            <a:r>
              <a:rPr lang="pt-PT">
                <a:sym typeface="+mn-ea"/>
              </a:rPr>
              <a:t>: </a:t>
            </a:r>
            <a:r>
              <a:rPr lang="pt-PT" i="1">
                <a:sym typeface="+mn-ea"/>
              </a:rPr>
              <a:t>Yes, if it is sufficiently similar to target in specific task.</a:t>
            </a:r>
            <a:endParaRPr>
              <a:sym typeface="+mn-ea"/>
            </a:endParaRPr>
          </a:p>
          <a:p>
            <a:pPr lvl="1"/>
            <a:r>
              <a:rPr lang="pt-PT" sz="3800">
                <a:sym typeface="+mn-ea"/>
              </a:rPr>
              <a:t>If tasks align, transfers work great.</a:t>
            </a:r>
            <a:endParaRPr>
              <a:sym typeface="+mn-ea"/>
            </a:endParaRPr>
          </a:p>
          <a:p>
            <a:pPr lvl="1"/>
            <a:r>
              <a:rPr lang="pt-PT">
                <a:sym typeface="+mn-ea"/>
              </a:rPr>
              <a:t>If tasks do not align, depends on the amount of target data. </a:t>
            </a:r>
            <a:endParaRPr>
              <a:sym typeface="+mn-ea"/>
            </a:endParaRPr>
          </a:p>
          <a:p>
            <a:endParaRPr lang="pt-PT" altLang="en-US" b="1"/>
          </a:p>
        </p:txBody>
      </p:sp>
      <p:sp>
        <p:nvSpPr>
          <p:cNvPr id="3" name="Title 2"/>
          <p:cNvSpPr>
            <a:spLocks noGrp="1"/>
          </p:cNvSpPr>
          <p:nvPr>
            <p:ph type="title"/>
          </p:nvPr>
        </p:nvSpPr>
        <p:spPr/>
        <p:txBody>
          <a:bodyPr>
            <a:normAutofit/>
          </a:bodyPr>
          <a:lstStyle/>
          <a:p>
            <a:r>
              <a:rPr lang="pt-PT" altLang="en-US">
                <a:latin typeface="Gill Sans MT" panose="020B0502020104020203" charset="0"/>
                <a:cs typeface="Gill Sans MT" panose="020B0502020104020203" charset="0"/>
                <a:sym typeface="+mn-ea"/>
              </a:rPr>
              <a:t>Takeaways</a:t>
            </a:r>
            <a:endParaRPr lang="pt-PT" altLang="en-US">
              <a:latin typeface="Gill Sans MT" panose="020B0502020104020203" charset="0"/>
              <a:cs typeface="Gill Sans MT" panose="020B0502020104020203" charset="0"/>
            </a:endParaRPr>
          </a:p>
        </p:txBody>
      </p:sp>
      <p:grpSp>
        <p:nvGrpSpPr>
          <p:cNvPr id="5" name="Group 4"/>
          <p:cNvGrpSpPr/>
          <p:nvPr/>
        </p:nvGrpSpPr>
        <p:grpSpPr>
          <a:xfrm>
            <a:off x="0" y="12904225"/>
            <a:ext cx="21336000" cy="471585"/>
            <a:chOff x="0" y="12887896"/>
            <a:chExt cx="21336000" cy="471585"/>
          </a:xfrm>
        </p:grpSpPr>
        <p:sp>
          <p:nvSpPr>
            <p:cNvPr id="6" name="Rectangle 5"/>
            <p:cNvSpPr/>
            <p:nvPr/>
          </p:nvSpPr>
          <p:spPr>
            <a:xfrm>
              <a:off x="0" y="12887896"/>
              <a:ext cx="21336000" cy="431801"/>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pic>
          <p:nvPicPr>
            <p:cNvPr id="7" name="Picture 6"/>
            <p:cNvPicPr>
              <a:picLocks noChangeAspect="1"/>
            </p:cNvPicPr>
            <p:nvPr/>
          </p:nvPicPr>
          <p:blipFill>
            <a:blip r:embed="rId3"/>
            <a:stretch>
              <a:fillRect/>
            </a:stretch>
          </p:blipFill>
          <p:spPr>
            <a:xfrm>
              <a:off x="85053" y="12927680"/>
              <a:ext cx="3334856" cy="361239"/>
            </a:xfrm>
            <a:prstGeom prst="rect">
              <a:avLst/>
            </a:prstGeom>
          </p:spPr>
        </p:pic>
        <p:pic>
          <p:nvPicPr>
            <p:cNvPr id="8" name="Google Shape;68;p15"/>
            <p:cNvPicPr preferRelativeResize="0"/>
            <p:nvPr/>
          </p:nvPicPr>
          <p:blipFill rotWithShape="1">
            <a:blip r:embed="rId4"/>
            <a:srcRect/>
            <a:stretch>
              <a:fillRect/>
            </a:stretch>
          </p:blipFill>
          <p:spPr>
            <a:xfrm>
              <a:off x="18619902" y="12927680"/>
              <a:ext cx="2677399" cy="431801"/>
            </a:xfrm>
            <a:prstGeom prst="rect">
              <a:avLst/>
            </a:prstGeom>
            <a:noFill/>
            <a:ln>
              <a:noFill/>
            </a:ln>
          </p:spPr>
        </p:pic>
      </p:grpSp>
      <p:sp>
        <p:nvSpPr>
          <p:cNvPr id="9" name="Slide Number Placeholder 3"/>
          <p:cNvSpPr>
            <a:spLocks noGrp="1"/>
          </p:cNvSpPr>
          <p:nvPr/>
        </p:nvSpPr>
        <p:spPr>
          <a:xfrm>
            <a:off x="10469246" y="12905080"/>
            <a:ext cx="397510" cy="427355"/>
          </a:xfrm>
          <a:prstGeom prst="rect">
            <a:avLst/>
          </a:prstGeom>
          <a:ln w="3175">
            <a:miter lim="400000"/>
          </a:ln>
        </p:spPr>
        <p:txBody>
          <a:bodyPr wrap="none" lIns="44450" tIns="44450" rIns="44450" bIns="44450">
            <a:spAutoFit/>
          </a:bodyPr>
          <a:lst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Gill Sans SemiBold"/>
                <a:ea typeface="Gill Sans SemiBold"/>
                <a:cs typeface="Gill Sans SemiBold"/>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a:lstStyle>
          <a:p>
            <a:r>
              <a:rPr lang="pt-PT" altLang="en-US" b="1" dirty="0">
                <a:latin typeface="Gill Sans MT" panose="020B0502020104020203" charset="0"/>
                <a:cs typeface="Gill Sans MT" panose="020B0502020104020203" charset="0"/>
              </a:rPr>
              <a:t>15</a:t>
            </a:r>
          </a:p>
        </p:txBody>
      </p:sp>
      <p:sp>
        <p:nvSpPr>
          <p:cNvPr id="15" name="High beam training overhead"/>
          <p:cNvSpPr/>
          <p:nvPr/>
        </p:nvSpPr>
        <p:spPr>
          <a:xfrm>
            <a:off x="1334135" y="8592820"/>
            <a:ext cx="18668365" cy="1205865"/>
          </a:xfrm>
          <a:prstGeom prst="roundRect">
            <a:avLst>
              <a:gd name="adj" fmla="val 23393"/>
            </a:avLst>
          </a:prstGeom>
          <a:solidFill>
            <a:srgbClr val="4F2270"/>
          </a:solidFill>
          <a:ln w="3175" cap="flat">
            <a:noFill/>
            <a:miter lim="400000"/>
          </a:ln>
          <a:effectLst/>
        </p:spPr>
        <p:txBody>
          <a:bodyPr wrap="square" lIns="22860" tIns="22860" rIns="22860" bIns="22860" numCol="1" anchor="ctr">
            <a:noAutofit/>
          </a:bodyPr>
          <a:lstStyle>
            <a:lvl1pPr>
              <a:defRPr sz="3800">
                <a:solidFill>
                  <a:srgbClr val="FFFFFF"/>
                </a:solidFill>
              </a:defRPr>
            </a:lvl1pPr>
          </a:lstStyle>
          <a:p>
            <a:pPr algn="ctr" defTabSz="424815" hangingPunct="0"/>
            <a:r>
              <a:rPr lang="pt-PT" altLang="en-US" sz="4400" b="1" i="1" kern="0" dirty="0">
                <a:latin typeface="Gill Sans MT" panose="020B0502020104020203" charset="0"/>
                <a:sym typeface="Gill Sans"/>
              </a:rPr>
              <a:t>Do Not Rely </a:t>
            </a:r>
            <a:r>
              <a:rPr lang="pt-PT" altLang="en-US" sz="4400" b="1" i="1" u="sng" kern="0" dirty="0">
                <a:latin typeface="Gill Sans MT" panose="020B0502020104020203" charset="0"/>
                <a:sym typeface="Gill Sans"/>
              </a:rPr>
              <a:t>Only</a:t>
            </a:r>
            <a:r>
              <a:rPr lang="pt-PT" altLang="en-US" sz="4400" b="1" i="1" kern="0" dirty="0">
                <a:latin typeface="Gill Sans MT" panose="020B0502020104020203" charset="0"/>
                <a:sym typeface="Gill Sans"/>
              </a:rPr>
              <a:t> on Stochastic</a:t>
            </a:r>
          </a:p>
        </p:txBody>
      </p:sp>
      <p:sp>
        <p:nvSpPr>
          <p:cNvPr id="4" name="High beam training overhead"/>
          <p:cNvSpPr/>
          <p:nvPr/>
        </p:nvSpPr>
        <p:spPr>
          <a:xfrm>
            <a:off x="1334135" y="10382885"/>
            <a:ext cx="18668365" cy="1169035"/>
          </a:xfrm>
          <a:prstGeom prst="roundRect">
            <a:avLst>
              <a:gd name="adj" fmla="val 23393"/>
            </a:avLst>
          </a:prstGeom>
          <a:solidFill>
            <a:srgbClr val="4F2270"/>
          </a:solidFill>
          <a:ln w="3175" cap="flat">
            <a:noFill/>
            <a:miter lim="400000"/>
          </a:ln>
          <a:effectLst/>
        </p:spPr>
        <p:txBody>
          <a:bodyPr wrap="square" lIns="22860" tIns="22860" rIns="22860" bIns="22860" numCol="1" anchor="ctr">
            <a:noAutofit/>
          </a:bodyPr>
          <a:lstStyle>
            <a:lvl1pPr>
              <a:defRPr sz="3800">
                <a:solidFill>
                  <a:srgbClr val="FFFFFF"/>
                </a:solidFill>
              </a:defRPr>
            </a:lvl1pPr>
          </a:lstStyle>
          <a:p>
            <a:pPr algn="ctr" defTabSz="424815" hangingPunct="0"/>
            <a:r>
              <a:rPr lang="pt-PT" altLang="en-US" sz="4400" b="1" i="1" kern="0" dirty="0">
                <a:latin typeface="Gill Sans MT" panose="020B0502020104020203" charset="0"/>
                <a:sym typeface="Gill Sans"/>
              </a:rPr>
              <a:t>Use Ray Tracing (e.g. via DeepMIMO, Sionna, Matlab, ...)</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2" grpId="1" build="p"/>
      <p:bldP spid="15" grpId="0" bldLvl="0" animBg="1"/>
      <p:bldP spid="4"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55625" y="633762"/>
            <a:ext cx="20224750" cy="1778963"/>
          </a:xfrm>
        </p:spPr>
        <p:txBody>
          <a:bodyPr>
            <a:normAutofit/>
          </a:bodyPr>
          <a:lstStyle/>
          <a:p>
            <a:pPr algn="ctr"/>
            <a:r>
              <a:rPr lang="pt-PT" altLang="en-US" sz="9600" b="1">
                <a:latin typeface="Gill Sans MT" panose="020B0502020104020203" charset="0"/>
                <a:cs typeface="Gill Sans MT" panose="020B0502020104020203" charset="0"/>
              </a:rPr>
              <a:t>Thank you</a:t>
            </a:r>
          </a:p>
        </p:txBody>
      </p:sp>
      <p:grpSp>
        <p:nvGrpSpPr>
          <p:cNvPr id="5" name="Group 4"/>
          <p:cNvGrpSpPr/>
          <p:nvPr/>
        </p:nvGrpSpPr>
        <p:grpSpPr>
          <a:xfrm>
            <a:off x="0" y="12904225"/>
            <a:ext cx="21336000" cy="471585"/>
            <a:chOff x="0" y="12887896"/>
            <a:chExt cx="21336000" cy="471585"/>
          </a:xfrm>
        </p:grpSpPr>
        <p:sp>
          <p:nvSpPr>
            <p:cNvPr id="6" name="Rectangle 5"/>
            <p:cNvSpPr/>
            <p:nvPr/>
          </p:nvSpPr>
          <p:spPr>
            <a:xfrm>
              <a:off x="0" y="12887896"/>
              <a:ext cx="21336000" cy="431801"/>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pic>
          <p:nvPicPr>
            <p:cNvPr id="7" name="Picture 6"/>
            <p:cNvPicPr>
              <a:picLocks noChangeAspect="1"/>
            </p:cNvPicPr>
            <p:nvPr/>
          </p:nvPicPr>
          <p:blipFill>
            <a:blip r:embed="rId3"/>
            <a:stretch>
              <a:fillRect/>
            </a:stretch>
          </p:blipFill>
          <p:spPr>
            <a:xfrm>
              <a:off x="85053" y="12927680"/>
              <a:ext cx="3334856" cy="361239"/>
            </a:xfrm>
            <a:prstGeom prst="rect">
              <a:avLst/>
            </a:prstGeom>
          </p:spPr>
        </p:pic>
        <p:pic>
          <p:nvPicPr>
            <p:cNvPr id="8" name="Google Shape;68;p15"/>
            <p:cNvPicPr preferRelativeResize="0"/>
            <p:nvPr/>
          </p:nvPicPr>
          <p:blipFill rotWithShape="1">
            <a:blip r:embed="rId4"/>
            <a:srcRect/>
            <a:stretch>
              <a:fillRect/>
            </a:stretch>
          </p:blipFill>
          <p:spPr>
            <a:xfrm>
              <a:off x="18619902" y="12927680"/>
              <a:ext cx="2677399" cy="431801"/>
            </a:xfrm>
            <a:prstGeom prst="rect">
              <a:avLst/>
            </a:prstGeom>
            <a:noFill/>
            <a:ln>
              <a:noFill/>
            </a:ln>
          </p:spPr>
        </p:pic>
      </p:grpSp>
      <p:sp>
        <p:nvSpPr>
          <p:cNvPr id="9" name="Slide Number Placeholder 3"/>
          <p:cNvSpPr>
            <a:spLocks noGrp="1"/>
          </p:cNvSpPr>
          <p:nvPr/>
        </p:nvSpPr>
        <p:spPr>
          <a:xfrm>
            <a:off x="10469246" y="12905080"/>
            <a:ext cx="397510" cy="427355"/>
          </a:xfrm>
          <a:prstGeom prst="rect">
            <a:avLst/>
          </a:prstGeom>
          <a:ln w="3175">
            <a:miter lim="400000"/>
          </a:ln>
        </p:spPr>
        <p:txBody>
          <a:bodyPr wrap="none" lIns="44450" tIns="44450" rIns="44450" bIns="44450">
            <a:spAutoFit/>
          </a:bodyPr>
          <a:lst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Gill Sans SemiBold"/>
                <a:ea typeface="Gill Sans SemiBold"/>
                <a:cs typeface="Gill Sans SemiBold"/>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a:lstStyle>
          <a:p>
            <a:r>
              <a:rPr lang="pt-PT" altLang="en-US" b="1" dirty="0">
                <a:latin typeface="Gill Sans MT" panose="020B0502020104020203" charset="0"/>
                <a:cs typeface="Gill Sans MT" panose="020B0502020104020203" charset="0"/>
              </a:rPr>
              <a:t>16</a:t>
            </a:r>
          </a:p>
        </p:txBody>
      </p:sp>
      <p:pic>
        <p:nvPicPr>
          <p:cNvPr id="11" name="Picture 10" descr="frame"/>
          <p:cNvPicPr>
            <a:picLocks noChangeAspect="1"/>
          </p:cNvPicPr>
          <p:nvPr/>
        </p:nvPicPr>
        <p:blipFill>
          <a:blip r:embed="rId5"/>
          <a:srcRect l="8653" t="9418" r="9673" b="9459"/>
          <a:stretch>
            <a:fillRect/>
          </a:stretch>
        </p:blipFill>
        <p:spPr>
          <a:xfrm>
            <a:off x="7684770" y="6776085"/>
            <a:ext cx="5966460" cy="5926455"/>
          </a:xfrm>
          <a:prstGeom prst="rect">
            <a:avLst/>
          </a:prstGeom>
        </p:spPr>
      </p:pic>
      <p:sp>
        <p:nvSpPr>
          <p:cNvPr id="12" name="Text Box 11"/>
          <p:cNvSpPr txBox="1"/>
          <p:nvPr/>
        </p:nvSpPr>
        <p:spPr>
          <a:xfrm>
            <a:off x="2008505" y="5659755"/>
            <a:ext cx="17319625" cy="1012190"/>
          </a:xfrm>
          <a:prstGeom prst="rect">
            <a:avLst/>
          </a:prstGeom>
          <a:no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4450" tIns="44450" rIns="44450" bIns="44450" numCol="1" spcCol="38100" rtlCol="0" anchor="t"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6000" b="1" i="0" u="sng" strike="noStrike" cap="none" spc="0" normalizeH="0" baseline="0">
                <a:ln>
                  <a:noFill/>
                </a:ln>
                <a:solidFill>
                  <a:schemeClr val="accent1">
                    <a:lumMod val="60000"/>
                    <a:lumOff val="40000"/>
                  </a:schemeClr>
                </a:solidFill>
                <a:effectLst/>
                <a:uFillTx/>
                <a:latin typeface="+mn-lt"/>
                <a:ea typeface="+mn-ea"/>
                <a:cs typeface="+mn-cs"/>
                <a:sym typeface="Gill Sans"/>
              </a:rPr>
              <a:t>github.com/jmoraispk/StochasticRTcomparison</a:t>
            </a:r>
            <a:endParaRPr kumimoji="0" lang="en-US" altLang="en-US" sz="6000" b="1" i="0" u="sng" strike="noStrike" cap="none" spc="0" normalizeH="0" baseline="0">
              <a:ln>
                <a:noFill/>
              </a:ln>
              <a:solidFill>
                <a:schemeClr val="accent1">
                  <a:lumMod val="60000"/>
                  <a:lumOff val="40000"/>
                </a:schemeClr>
              </a:solidFill>
              <a:effectLst/>
              <a:uFillTx/>
              <a:latin typeface="+mn-lt"/>
              <a:ea typeface="+mn-ea"/>
              <a:cs typeface="+mn-cs"/>
              <a:sym typeface="Gill Sans"/>
            </a:endParaRPr>
          </a:p>
        </p:txBody>
      </p:sp>
      <p:sp>
        <p:nvSpPr>
          <p:cNvPr id="2" name="Title 2"/>
          <p:cNvSpPr>
            <a:spLocks noGrp="1"/>
          </p:cNvSpPr>
          <p:nvPr/>
        </p:nvSpPr>
        <p:spPr>
          <a:xfrm>
            <a:off x="555625" y="3519837"/>
            <a:ext cx="20224750" cy="1778963"/>
          </a:xfrm>
          <a:prstGeom prst="rect">
            <a:avLst/>
          </a:prstGeom>
          <a:ln w="3175">
            <a:miter lim="400000"/>
          </a:ln>
        </p:spPr>
        <p:txBody>
          <a:bodyPr lIns="44450" tIns="44450" rIns="44450" bIns="44450" anchor="ctr">
            <a:normAutofit/>
          </a:bodyPr>
          <a:lstStyle>
            <a:lvl1pPr marL="0" marR="0" indent="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1pPr>
            <a:lvl2pPr marL="0" marR="0" indent="228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2pPr>
            <a:lvl3pPr marL="0" marR="0" indent="457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3pPr>
            <a:lvl4pPr marL="0" marR="0" indent="685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4pPr>
            <a:lvl5pPr marL="0" marR="0" indent="9144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5pPr>
            <a:lvl6pPr marL="0" marR="0" indent="11430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6pPr>
            <a:lvl7pPr marL="0" marR="0" indent="13716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7pPr>
            <a:lvl8pPr marL="0" marR="0" indent="16002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8pPr>
            <a:lvl9pPr marL="0" marR="0" indent="1828800" algn="l" defTabSz="825500" eaLnBrk="1" latinLnBrk="0" hangingPunct="1">
              <a:lnSpc>
                <a:spcPct val="100000"/>
              </a:lnSpc>
              <a:spcBef>
                <a:spcPts val="0"/>
              </a:spcBef>
              <a:spcAft>
                <a:spcPts val="0"/>
              </a:spcAft>
              <a:buClrTx/>
              <a:buSzTx/>
              <a:buFontTx/>
              <a:buNone/>
              <a:defRPr sz="7600" b="0" i="0" u="none" strike="noStrike" cap="none" spc="0" baseline="0">
                <a:solidFill>
                  <a:srgbClr val="535353"/>
                </a:solidFill>
                <a:uFillTx/>
                <a:latin typeface="Gill Sans SemiBold"/>
                <a:ea typeface="Gill Sans SemiBold"/>
                <a:cs typeface="Gill Sans SemiBold"/>
                <a:sym typeface="Gill Sans SemiBold"/>
              </a:defRPr>
            </a:lvl9pPr>
          </a:lstStyle>
          <a:p>
            <a:pPr algn="ctr"/>
            <a:r>
              <a:rPr lang="pt-PT" altLang="en-US" sz="5400" b="1">
                <a:latin typeface="Gill Sans MT" panose="020B0502020104020203" charset="0"/>
                <a:cs typeface="Gill Sans MT" panose="020B0502020104020203" charset="0"/>
              </a:rPr>
              <a:t>Email: joao@asu.edu</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55625" y="1777365"/>
            <a:ext cx="20481290" cy="9857105"/>
          </a:xfrm>
        </p:spPr>
        <p:txBody>
          <a:bodyPr>
            <a:normAutofit lnSpcReduction="20000"/>
          </a:bodyPr>
          <a:lstStyle/>
          <a:p>
            <a:r>
              <a:rPr lang="pt-PT" b="1">
                <a:sym typeface="+mn-ea"/>
              </a:rPr>
              <a:t>Currently</a:t>
            </a:r>
            <a:r>
              <a:rPr lang="pt-PT">
                <a:sym typeface="+mn-ea"/>
              </a:rPr>
              <a:t>: </a:t>
            </a:r>
            <a:r>
              <a:rPr>
                <a:sym typeface="+mn-ea"/>
              </a:rPr>
              <a:t>Stochastic channel models (3GPP TDL/CDL/UMa) are widely used</a:t>
            </a:r>
          </a:p>
          <a:p>
            <a:pPr lvl="1"/>
            <a:r>
              <a:rPr lang="pt-PT" sz="3800">
                <a:sym typeface="+mn-ea"/>
              </a:rPr>
              <a:t>For how long? ~ 10-20 years</a:t>
            </a:r>
          </a:p>
          <a:p>
            <a:pPr lvl="1"/>
            <a:r>
              <a:rPr lang="pt-PT">
                <a:sym typeface="+mn-ea"/>
              </a:rPr>
              <a:t>Why?</a:t>
            </a:r>
            <a:r>
              <a:rPr>
                <a:sym typeface="+mn-ea"/>
              </a:rPr>
              <a:t> </a:t>
            </a:r>
          </a:p>
          <a:p>
            <a:pPr lvl="1"/>
            <a:r>
              <a:rPr lang="pt-PT">
                <a:sym typeface="+mn-ea"/>
              </a:rPr>
              <a:t>Reason 1: Standardized</a:t>
            </a:r>
          </a:p>
          <a:p>
            <a:pPr lvl="1"/>
            <a:r>
              <a:rPr lang="pt-PT">
                <a:sym typeface="+mn-ea"/>
              </a:rPr>
              <a:t>Reason 2: Reproducible &amp; Scalable</a:t>
            </a:r>
          </a:p>
          <a:p>
            <a:pPr lvl="1"/>
            <a:r>
              <a:rPr lang="pt-PT">
                <a:sym typeface="+mn-ea"/>
              </a:rPr>
              <a:t>Reason 3: Sufficient for the time</a:t>
            </a:r>
            <a:endParaRPr>
              <a:sym typeface="+mn-ea"/>
            </a:endParaRPr>
          </a:p>
          <a:p>
            <a:pPr lvl="1"/>
            <a:endParaRPr sz="6000">
              <a:sym typeface="+mn-ea"/>
            </a:endParaRPr>
          </a:p>
          <a:p>
            <a:r>
              <a:rPr lang="pt-PT" b="1">
                <a:sym typeface="+mn-ea"/>
              </a:rPr>
              <a:t>Problem</a:t>
            </a:r>
            <a:r>
              <a:rPr lang="pt-PT">
                <a:sym typeface="+mn-ea"/>
              </a:rPr>
              <a:t>: New ML applications </a:t>
            </a:r>
            <a:r>
              <a:rPr lang="pt-PT" sz="4000">
                <a:sym typeface="+mn-ea"/>
              </a:rPr>
              <a:t>→</a:t>
            </a:r>
            <a:r>
              <a:rPr lang="pt-PT">
                <a:sym typeface="+mn-ea"/>
              </a:rPr>
              <a:t> </a:t>
            </a:r>
            <a:br>
              <a:rPr lang="pt-PT">
                <a:sym typeface="+mn-ea"/>
              </a:rPr>
            </a:br>
            <a:r>
              <a:rPr lang="pt-PT">
                <a:sym typeface="+mn-ea"/>
              </a:rPr>
              <a:t>Need for </a:t>
            </a:r>
            <a:r>
              <a:rPr>
                <a:sym typeface="+mn-ea"/>
              </a:rPr>
              <a:t>site‑specific propagation </a:t>
            </a:r>
            <a:r>
              <a:rPr lang="pt-PT">
                <a:sym typeface="+mn-ea"/>
              </a:rPr>
              <a:t>models</a:t>
            </a:r>
            <a:endParaRPr lang="pt-PT" sz="1800">
              <a:sym typeface="+mn-ea"/>
            </a:endParaRPr>
          </a:p>
          <a:p>
            <a:pPr lvl="0"/>
            <a:endParaRPr sz="3200">
              <a:sym typeface="+mn-ea"/>
            </a:endParaRPr>
          </a:p>
          <a:p>
            <a:pPr lvl="0"/>
            <a:r>
              <a:rPr lang="pt-PT" b="1">
                <a:sym typeface="+mn-ea"/>
              </a:rPr>
              <a:t>Cost</a:t>
            </a:r>
            <a:r>
              <a:rPr lang="pt-PT">
                <a:sym typeface="+mn-ea"/>
              </a:rPr>
              <a:t>: Stagnant ML research, stuck working with unrealistic data</a:t>
            </a:r>
          </a:p>
          <a:p>
            <a:pPr lvl="0"/>
            <a:endParaRPr lang="pt-PT" b="1">
              <a:sym typeface="+mn-ea"/>
            </a:endParaRPr>
          </a:p>
          <a:p>
            <a:pPr lvl="0"/>
            <a:r>
              <a:rPr lang="pt-PT" b="1">
                <a:sym typeface="+mn-ea"/>
              </a:rPr>
              <a:t>Alternative</a:t>
            </a:r>
            <a:r>
              <a:rPr lang="pt-PT">
                <a:sym typeface="+mn-ea"/>
              </a:rPr>
              <a:t>: Raytracing </a:t>
            </a:r>
            <a:r>
              <a:rPr lang="pt-PT" i="1">
                <a:sym typeface="+mn-ea"/>
              </a:rPr>
              <a:t>(proxy for real)</a:t>
            </a:r>
            <a:r>
              <a:rPr lang="pt-PT">
                <a:sym typeface="+mn-ea"/>
              </a:rPr>
              <a:t> → All benefits, but not standardized</a:t>
            </a:r>
            <a:endParaRPr lang="pt-PT" b="1">
              <a:sym typeface="+mn-ea"/>
            </a:endParaRPr>
          </a:p>
        </p:txBody>
      </p:sp>
      <p:sp>
        <p:nvSpPr>
          <p:cNvPr id="3" name="Title 2"/>
          <p:cNvSpPr>
            <a:spLocks noGrp="1"/>
          </p:cNvSpPr>
          <p:nvPr>
            <p:ph type="title"/>
          </p:nvPr>
        </p:nvSpPr>
        <p:spPr/>
        <p:txBody>
          <a:bodyPr>
            <a:normAutofit/>
          </a:bodyPr>
          <a:lstStyle/>
          <a:p>
            <a:r>
              <a:rPr lang="pt-PT" altLang="en-US">
                <a:latin typeface="Gill Sans MT" panose="020B0502020104020203" charset="0"/>
                <a:cs typeface="Gill Sans MT" panose="020B0502020104020203" charset="0"/>
              </a:rPr>
              <a:t>Motivation &amp; Problem</a:t>
            </a:r>
          </a:p>
        </p:txBody>
      </p:sp>
      <p:grpSp>
        <p:nvGrpSpPr>
          <p:cNvPr id="5" name="Group 4"/>
          <p:cNvGrpSpPr/>
          <p:nvPr/>
        </p:nvGrpSpPr>
        <p:grpSpPr>
          <a:xfrm>
            <a:off x="0" y="12904225"/>
            <a:ext cx="21336000" cy="471585"/>
            <a:chOff x="0" y="12887896"/>
            <a:chExt cx="21336000" cy="471585"/>
          </a:xfrm>
        </p:grpSpPr>
        <p:sp>
          <p:nvSpPr>
            <p:cNvPr id="6" name="Rectangle 5"/>
            <p:cNvSpPr/>
            <p:nvPr/>
          </p:nvSpPr>
          <p:spPr>
            <a:xfrm>
              <a:off x="0" y="12887896"/>
              <a:ext cx="21336000" cy="431801"/>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pic>
          <p:nvPicPr>
            <p:cNvPr id="7" name="Picture 6"/>
            <p:cNvPicPr>
              <a:picLocks noChangeAspect="1"/>
            </p:cNvPicPr>
            <p:nvPr/>
          </p:nvPicPr>
          <p:blipFill>
            <a:blip r:embed="rId3"/>
            <a:stretch>
              <a:fillRect/>
            </a:stretch>
          </p:blipFill>
          <p:spPr>
            <a:xfrm>
              <a:off x="85053" y="12927680"/>
              <a:ext cx="3334856" cy="361239"/>
            </a:xfrm>
            <a:prstGeom prst="rect">
              <a:avLst/>
            </a:prstGeom>
          </p:spPr>
        </p:pic>
        <p:pic>
          <p:nvPicPr>
            <p:cNvPr id="8" name="Google Shape;68;p15"/>
            <p:cNvPicPr preferRelativeResize="0"/>
            <p:nvPr/>
          </p:nvPicPr>
          <p:blipFill rotWithShape="1">
            <a:blip r:embed="rId4"/>
            <a:srcRect/>
            <a:stretch>
              <a:fillRect/>
            </a:stretch>
          </p:blipFill>
          <p:spPr>
            <a:xfrm>
              <a:off x="18619902" y="12927680"/>
              <a:ext cx="2677399" cy="431801"/>
            </a:xfrm>
            <a:prstGeom prst="rect">
              <a:avLst/>
            </a:prstGeom>
            <a:noFill/>
            <a:ln>
              <a:noFill/>
            </a:ln>
          </p:spPr>
        </p:pic>
      </p:grpSp>
      <p:sp>
        <p:nvSpPr>
          <p:cNvPr id="9" name="Slide Number Placeholder 3"/>
          <p:cNvSpPr>
            <a:spLocks noGrp="1"/>
          </p:cNvSpPr>
          <p:nvPr/>
        </p:nvSpPr>
        <p:spPr>
          <a:xfrm>
            <a:off x="10546398" y="12905080"/>
            <a:ext cx="243205" cy="427355"/>
          </a:xfrm>
          <a:prstGeom prst="rect">
            <a:avLst/>
          </a:prstGeom>
          <a:ln w="3175">
            <a:miter lim="400000"/>
          </a:ln>
        </p:spPr>
        <p:txBody>
          <a:bodyPr wrap="none" lIns="44450" tIns="44450" rIns="44450" bIns="44450">
            <a:spAutoFit/>
          </a:bodyPr>
          <a:lst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Gill Sans SemiBold"/>
                <a:ea typeface="Gill Sans SemiBold"/>
                <a:cs typeface="Gill Sans SemiBold"/>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a:lstStyle>
          <a:p>
            <a:r>
              <a:rPr lang="pt-PT" altLang="en-US" b="1" dirty="0">
                <a:latin typeface="Gill Sans MT" panose="020B0502020104020203" charset="0"/>
                <a:cs typeface="Gill Sans MT" panose="020B0502020104020203" charset="0"/>
              </a:rPr>
              <a:t>2</a:t>
            </a:r>
          </a:p>
        </p:txBody>
      </p:sp>
      <p:sp>
        <p:nvSpPr>
          <p:cNvPr id="12" name="Rounded Rectangle 11"/>
          <p:cNvSpPr/>
          <p:nvPr/>
        </p:nvSpPr>
        <p:spPr>
          <a:xfrm>
            <a:off x="13418185" y="2794000"/>
            <a:ext cx="6884035" cy="4590415"/>
          </a:xfrm>
          <a:prstGeom prst="roundRect">
            <a:avLst>
              <a:gd name="adj" fmla="val 8174"/>
            </a:avLst>
          </a:prstGeom>
          <a:blipFill rotWithShape="1">
            <a:blip r:embed="rId5"/>
            <a:stretch>
              <a:fillRect/>
            </a:stretch>
          </a:blip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4450" tIns="44450" rIns="44450" bIns="44450" numCol="1" spcCol="38100" rtlCol="0" anchor="ctr" forceAA="0">
            <a:noAutofit/>
          </a:bodyPr>
          <a:lstStyle/>
          <a:p>
            <a:pPr marL="0" marR="0" indent="0" algn="l" defTabSz="825500" rtl="0" fontAlgn="auto" latinLnBrk="0" hangingPunct="0">
              <a:lnSpc>
                <a:spcPct val="100000"/>
              </a:lnSpc>
              <a:spcBef>
                <a:spcPts val="0"/>
              </a:spcBef>
              <a:spcAft>
                <a:spcPts val="0"/>
              </a:spcAft>
              <a:buClrTx/>
              <a:buSzTx/>
              <a:buFontTx/>
              <a:buNone/>
            </a:pPr>
            <a:endParaRPr kumimoji="0" lang="en-US" sz="3800" b="0" i="0" u="none" strike="noStrike" cap="none" spc="0" normalizeH="0" baseline="0">
              <a:ln>
                <a:noFill/>
              </a:ln>
              <a:solidFill>
                <a:srgbClr val="FFFFFF"/>
              </a:solidFill>
              <a:effectLst/>
              <a:uFillTx/>
              <a:latin typeface="Gill Sans Light"/>
              <a:ea typeface="Gill Sans Light"/>
              <a:cs typeface="Gill Sans Light"/>
              <a:sym typeface="Gill Sans Light"/>
            </a:endParaRPr>
          </a:p>
        </p:txBody>
      </p:sp>
      <p:sp>
        <p:nvSpPr>
          <p:cNvPr id="15" name="High beam training overhead"/>
          <p:cNvSpPr/>
          <p:nvPr/>
        </p:nvSpPr>
        <p:spPr>
          <a:xfrm>
            <a:off x="1334135" y="11346815"/>
            <a:ext cx="18668365" cy="1150620"/>
          </a:xfrm>
          <a:prstGeom prst="roundRect">
            <a:avLst>
              <a:gd name="adj" fmla="val 23393"/>
            </a:avLst>
          </a:prstGeom>
          <a:solidFill>
            <a:srgbClr val="4F2270"/>
          </a:solidFill>
          <a:ln w="3175" cap="flat">
            <a:noFill/>
            <a:miter lim="400000"/>
          </a:ln>
          <a:effectLst/>
        </p:spPr>
        <p:txBody>
          <a:bodyPr wrap="square" lIns="22860" tIns="22860" rIns="22860" bIns="22860" numCol="1" anchor="ctr">
            <a:noAutofit/>
          </a:bodyPr>
          <a:lstStyle>
            <a:lvl1pPr>
              <a:defRPr sz="3800">
                <a:solidFill>
                  <a:srgbClr val="FFFFFF"/>
                </a:solidFill>
              </a:defRPr>
            </a:lvl1pPr>
          </a:lstStyle>
          <a:p>
            <a:pPr algn="ctr" defTabSz="424815" hangingPunct="0"/>
            <a:r>
              <a:rPr lang="pt-PT" altLang="en-US" sz="4400" b="1" kern="0" dirty="0">
                <a:latin typeface="Gill Sans MT" panose="020B0502020104020203" charset="0"/>
                <a:sym typeface="Gill Sans"/>
              </a:rPr>
              <a:t>How to Decide Between </a:t>
            </a:r>
            <a:r>
              <a:rPr lang="pt-PT" altLang="en-US" sz="4400" b="1" u="sng" kern="0" dirty="0">
                <a:latin typeface="Gill Sans MT" panose="020B0502020104020203" charset="0"/>
                <a:sym typeface="Gill Sans"/>
              </a:rPr>
              <a:t>Stochastic</a:t>
            </a:r>
            <a:r>
              <a:rPr lang="pt-PT" altLang="en-US" sz="4400" b="1" kern="0" dirty="0">
                <a:latin typeface="Gill Sans MT" panose="020B0502020104020203" charset="0"/>
                <a:sym typeface="Gill Sans"/>
              </a:rPr>
              <a:t> and </a:t>
            </a:r>
            <a:r>
              <a:rPr lang="pt-PT" altLang="en-US" sz="4400" b="1" u="sng" kern="0" dirty="0">
                <a:latin typeface="Gill Sans MT" panose="020B0502020104020203" charset="0"/>
                <a:sym typeface="Gill Sans"/>
              </a:rPr>
              <a:t>Raytracing</a:t>
            </a:r>
            <a:r>
              <a:rPr lang="pt-PT" altLang="en-US" sz="4400" b="1" kern="0" dirty="0">
                <a:latin typeface="Gill Sans MT" panose="020B0502020104020203" charset="0"/>
                <a:sym typeface="Gill Sans"/>
              </a:rPr>
              <a:t> Models?</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2" grpId="1" build="p"/>
      <p:bldP spid="12" grpId="0" animBg="1"/>
      <p:bldP spid="12" grpId="1" animBg="1"/>
      <p:bldP spid="15"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19760" y="1800860"/>
            <a:ext cx="20518120" cy="10869295"/>
          </a:xfrm>
        </p:spPr>
        <p:txBody>
          <a:bodyPr>
            <a:normAutofit lnSpcReduction="10000"/>
          </a:bodyPr>
          <a:lstStyle/>
          <a:p>
            <a:r>
              <a:rPr b="1">
                <a:sym typeface="+mn-ea"/>
              </a:rPr>
              <a:t>Q1</a:t>
            </a:r>
            <a:r>
              <a:rPr>
                <a:sym typeface="+mn-ea"/>
              </a:rPr>
              <a:t>: </a:t>
            </a:r>
            <a:r>
              <a:rPr lang="pt-PT">
                <a:sym typeface="+mn-ea"/>
              </a:rPr>
              <a:t>Does </a:t>
            </a:r>
            <a:r>
              <a:rPr>
                <a:sym typeface="+mn-ea"/>
              </a:rPr>
              <a:t>stochastic</a:t>
            </a:r>
            <a:r>
              <a:rPr lang="pt-PT">
                <a:sym typeface="+mn-ea"/>
              </a:rPr>
              <a:t> provide realistic performance </a:t>
            </a:r>
            <a:r>
              <a:rPr>
                <a:sym typeface="+mn-ea"/>
              </a:rPr>
              <a:t>expectations?</a:t>
            </a:r>
            <a:endParaRPr lang="pt-PT">
              <a:sym typeface="+mn-ea"/>
            </a:endParaRPr>
          </a:p>
          <a:p>
            <a:endParaRPr lang="pt-PT">
              <a:sym typeface="+mn-ea"/>
            </a:endParaRPr>
          </a:p>
          <a:p>
            <a:r>
              <a:rPr lang="pt-PT">
                <a:sym typeface="+mn-ea"/>
              </a:rPr>
              <a:t>If not, we </a:t>
            </a:r>
            <a:r>
              <a:rPr lang="pt-PT" i="1">
                <a:sym typeface="+mn-ea"/>
              </a:rPr>
              <a:t>need</a:t>
            </a:r>
            <a:r>
              <a:rPr lang="pt-PT">
                <a:sym typeface="+mn-ea"/>
              </a:rPr>
              <a:t> ray tracing</a:t>
            </a:r>
            <a:endParaRPr>
              <a:sym typeface="+mn-ea"/>
            </a:endParaRPr>
          </a:p>
          <a:p>
            <a:endParaRPr>
              <a:sym typeface="+mn-ea"/>
            </a:endParaRPr>
          </a:p>
          <a:p>
            <a:r>
              <a:rPr b="1">
                <a:sym typeface="+mn-ea"/>
              </a:rPr>
              <a:t>Q</a:t>
            </a:r>
            <a:r>
              <a:rPr lang="pt-PT" b="1">
                <a:sym typeface="+mn-ea"/>
              </a:rPr>
              <a:t>2</a:t>
            </a:r>
            <a:r>
              <a:rPr>
                <a:sym typeface="+mn-ea"/>
              </a:rPr>
              <a:t>: </a:t>
            </a:r>
            <a:r>
              <a:rPr lang="pt-PT">
                <a:sym typeface="+mn-ea"/>
              </a:rPr>
              <a:t>Is stochastic data useful for pre-training?</a:t>
            </a:r>
            <a:endParaRPr>
              <a:sym typeface="+mn-ea"/>
            </a:endParaRPr>
          </a:p>
          <a:p>
            <a:endParaRPr lang="pt-PT" altLang="en-US" b="1"/>
          </a:p>
          <a:p>
            <a:endParaRPr lang="pt-PT" altLang="en-US" b="1"/>
          </a:p>
          <a:p>
            <a:r>
              <a:rPr lang="pt-PT" altLang="en-US" b="1"/>
              <a:t>Scope:</a:t>
            </a:r>
          </a:p>
          <a:p>
            <a:pPr marL="889000" lvl="1" indent="0">
              <a:buNone/>
            </a:pPr>
            <a:r>
              <a:rPr lang="pt-PT" altLang="en-US" b="1"/>
              <a:t>1. (1) Overview Stochastic / Deterministic Channel Models and their assumptions</a:t>
            </a:r>
          </a:p>
          <a:p>
            <a:pPr marL="889000" lvl="1" indent="0">
              <a:buNone/>
            </a:pPr>
            <a:r>
              <a:rPr lang="pt-PT" altLang="en-US" b="1"/>
              <a:t>2. (1) Choose tasks where assumptions match and not match requirements</a:t>
            </a:r>
          </a:p>
          <a:p>
            <a:pPr marL="889000" lvl="1" indent="0">
              <a:buNone/>
            </a:pPr>
            <a:r>
              <a:rPr lang="pt-PT" altLang="en-US" b="1"/>
              <a:t>3. (4) Train ML models for each task using stochastic and Raytracing datasets</a:t>
            </a:r>
          </a:p>
          <a:p>
            <a:pPr marL="889000" lvl="1" indent="0">
              <a:buNone/>
            </a:pPr>
            <a:r>
              <a:rPr lang="pt-PT" altLang="en-US" b="1"/>
              <a:t>4. (4) Is stochastic sufficient? Is it useful for pretraining? </a:t>
            </a:r>
          </a:p>
        </p:txBody>
      </p:sp>
      <p:sp>
        <p:nvSpPr>
          <p:cNvPr id="3" name="Title 2"/>
          <p:cNvSpPr>
            <a:spLocks noGrp="1"/>
          </p:cNvSpPr>
          <p:nvPr>
            <p:ph type="title"/>
          </p:nvPr>
        </p:nvSpPr>
        <p:spPr/>
        <p:txBody>
          <a:bodyPr>
            <a:normAutofit/>
          </a:bodyPr>
          <a:lstStyle/>
          <a:p>
            <a:r>
              <a:rPr lang="pt-PT" altLang="en-US">
                <a:latin typeface="Gill Sans MT" panose="020B0502020104020203" charset="0"/>
                <a:cs typeface="Gill Sans MT" panose="020B0502020104020203" charset="0"/>
              </a:rPr>
              <a:t>Study Questions &amp; Scope</a:t>
            </a:r>
          </a:p>
        </p:txBody>
      </p:sp>
      <p:grpSp>
        <p:nvGrpSpPr>
          <p:cNvPr id="5" name="Group 4"/>
          <p:cNvGrpSpPr/>
          <p:nvPr/>
        </p:nvGrpSpPr>
        <p:grpSpPr>
          <a:xfrm>
            <a:off x="0" y="12904225"/>
            <a:ext cx="21336000" cy="471585"/>
            <a:chOff x="0" y="12887896"/>
            <a:chExt cx="21336000" cy="471585"/>
          </a:xfrm>
        </p:grpSpPr>
        <p:sp>
          <p:nvSpPr>
            <p:cNvPr id="6" name="Rectangle 5"/>
            <p:cNvSpPr/>
            <p:nvPr/>
          </p:nvSpPr>
          <p:spPr>
            <a:xfrm>
              <a:off x="0" y="12887896"/>
              <a:ext cx="21336000" cy="431801"/>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pic>
          <p:nvPicPr>
            <p:cNvPr id="7" name="Picture 6"/>
            <p:cNvPicPr>
              <a:picLocks noChangeAspect="1"/>
            </p:cNvPicPr>
            <p:nvPr/>
          </p:nvPicPr>
          <p:blipFill>
            <a:blip r:embed="rId3"/>
            <a:stretch>
              <a:fillRect/>
            </a:stretch>
          </p:blipFill>
          <p:spPr>
            <a:xfrm>
              <a:off x="85053" y="12927680"/>
              <a:ext cx="3334856" cy="361239"/>
            </a:xfrm>
            <a:prstGeom prst="rect">
              <a:avLst/>
            </a:prstGeom>
          </p:spPr>
        </p:pic>
        <p:pic>
          <p:nvPicPr>
            <p:cNvPr id="8" name="Google Shape;68;p15"/>
            <p:cNvPicPr preferRelativeResize="0"/>
            <p:nvPr/>
          </p:nvPicPr>
          <p:blipFill rotWithShape="1">
            <a:blip r:embed="rId4"/>
            <a:srcRect/>
            <a:stretch>
              <a:fillRect/>
            </a:stretch>
          </p:blipFill>
          <p:spPr>
            <a:xfrm>
              <a:off x="18619902" y="12927680"/>
              <a:ext cx="2677399" cy="431801"/>
            </a:xfrm>
            <a:prstGeom prst="rect">
              <a:avLst/>
            </a:prstGeom>
            <a:noFill/>
            <a:ln>
              <a:noFill/>
            </a:ln>
          </p:spPr>
        </p:pic>
      </p:grpSp>
      <p:sp>
        <p:nvSpPr>
          <p:cNvPr id="9" name="Slide Number Placeholder 3"/>
          <p:cNvSpPr>
            <a:spLocks noGrp="1"/>
          </p:cNvSpPr>
          <p:nvPr/>
        </p:nvSpPr>
        <p:spPr>
          <a:xfrm>
            <a:off x="10546398" y="12905080"/>
            <a:ext cx="243205" cy="427355"/>
          </a:xfrm>
          <a:prstGeom prst="rect">
            <a:avLst/>
          </a:prstGeom>
          <a:ln w="3175">
            <a:miter lim="400000"/>
          </a:ln>
        </p:spPr>
        <p:txBody>
          <a:bodyPr wrap="none" lIns="44450" tIns="44450" rIns="44450" bIns="44450">
            <a:spAutoFit/>
          </a:bodyPr>
          <a:lst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Gill Sans SemiBold"/>
                <a:ea typeface="Gill Sans SemiBold"/>
                <a:cs typeface="Gill Sans SemiBold"/>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a:lstStyle>
          <a:p>
            <a:r>
              <a:rPr lang="pt-PT" altLang="en-US" b="1" dirty="0">
                <a:latin typeface="Gill Sans MT" panose="020B0502020104020203" charset="0"/>
                <a:cs typeface="Gill Sans MT" panose="020B0502020104020203" charset="0"/>
              </a:rPr>
              <a:t>3</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8" end="8"/>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10" end="1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2" grpI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rcRect b="34668"/>
          <a:stretch>
            <a:fillRect/>
          </a:stretch>
        </p:blipFill>
        <p:spPr>
          <a:xfrm>
            <a:off x="457200" y="1800860"/>
            <a:ext cx="20224115" cy="2548890"/>
          </a:xfrm>
          <a:custGeom>
            <a:avLst/>
            <a:gdLst/>
            <a:ahLst/>
            <a:cxnLst>
              <a:cxn ang="3">
                <a:pos x="hc" y="t"/>
              </a:cxn>
              <a:cxn ang="cd2">
                <a:pos x="l" y="vc"/>
              </a:cxn>
              <a:cxn ang="cd4">
                <a:pos x="hc" y="b"/>
              </a:cxn>
              <a:cxn ang="0">
                <a:pos x="r" y="vc"/>
              </a:cxn>
            </a:cxnLst>
            <a:rect l="l" t="t" r="r" b="b"/>
            <a:pathLst>
              <a:path w="31849" h="4014">
                <a:moveTo>
                  <a:pt x="155" y="3592"/>
                </a:moveTo>
                <a:lnTo>
                  <a:pt x="5949" y="3592"/>
                </a:lnTo>
                <a:lnTo>
                  <a:pt x="5949" y="4014"/>
                </a:lnTo>
                <a:lnTo>
                  <a:pt x="155" y="4014"/>
                </a:lnTo>
                <a:lnTo>
                  <a:pt x="155" y="3592"/>
                </a:lnTo>
                <a:close/>
                <a:moveTo>
                  <a:pt x="0" y="0"/>
                </a:moveTo>
                <a:lnTo>
                  <a:pt x="31849" y="0"/>
                </a:lnTo>
                <a:lnTo>
                  <a:pt x="31849" y="4014"/>
                </a:lnTo>
                <a:lnTo>
                  <a:pt x="0" y="4014"/>
                </a:lnTo>
                <a:lnTo>
                  <a:pt x="0" y="0"/>
                </a:lnTo>
                <a:close/>
              </a:path>
            </a:pathLst>
          </a:custGeom>
        </p:spPr>
      </p:pic>
      <p:pic>
        <p:nvPicPr>
          <p:cNvPr id="4" name="Picture 3"/>
          <p:cNvPicPr>
            <a:picLocks noChangeAspect="1"/>
          </p:cNvPicPr>
          <p:nvPr/>
        </p:nvPicPr>
        <p:blipFill>
          <a:blip r:embed="rId3"/>
          <a:stretch>
            <a:fillRect/>
          </a:stretch>
        </p:blipFill>
        <p:spPr>
          <a:xfrm>
            <a:off x="457200" y="1800860"/>
            <a:ext cx="20224115" cy="3901440"/>
          </a:xfrm>
          <a:prstGeom prst="rect">
            <a:avLst/>
          </a:prstGeom>
        </p:spPr>
      </p:pic>
      <p:sp>
        <p:nvSpPr>
          <p:cNvPr id="2" name="Text Placeholder 1"/>
          <p:cNvSpPr>
            <a:spLocks noGrp="1"/>
          </p:cNvSpPr>
          <p:nvPr>
            <p:ph type="body" idx="1"/>
          </p:nvPr>
        </p:nvSpPr>
        <p:spPr>
          <a:xfrm>
            <a:off x="619760" y="6724015"/>
            <a:ext cx="20518120" cy="3392805"/>
          </a:xfrm>
        </p:spPr>
        <p:txBody>
          <a:bodyPr>
            <a:normAutofit lnSpcReduction="10000"/>
          </a:bodyPr>
          <a:lstStyle/>
          <a:p>
            <a:r>
              <a:rPr>
                <a:sym typeface="+mn-ea"/>
              </a:rPr>
              <a:t>Purely stochastic → spatial channel models → map‑based ray tracing</a:t>
            </a:r>
            <a:endParaRPr lang="pt-PT" altLang="en-US" b="1"/>
          </a:p>
          <a:p>
            <a:endParaRPr lang="pt-PT" altLang="en-US" b="1"/>
          </a:p>
          <a:p>
            <a:r>
              <a:rPr lang="pt-PT">
                <a:sym typeface="+mn-ea"/>
              </a:rPr>
              <a:t>Path (large-scale) parameters: </a:t>
            </a:r>
            <a:br>
              <a:rPr lang="pt-PT">
                <a:sym typeface="+mn-ea"/>
              </a:rPr>
            </a:br>
            <a:r>
              <a:rPr lang="pt-PT">
                <a:sym typeface="+mn-ea"/>
              </a:rPr>
              <a:t>fixed-clusters → cluster distributions → scene-informed → scene-dependent</a:t>
            </a:r>
            <a:endParaRPr>
              <a:sym typeface="+mn-ea"/>
            </a:endParaRPr>
          </a:p>
          <a:p>
            <a:endParaRPr lang="pt-PT" altLang="en-US" b="1"/>
          </a:p>
          <a:p>
            <a:endParaRPr lang="pt-PT" altLang="en-US" b="1"/>
          </a:p>
        </p:txBody>
      </p:sp>
      <p:sp>
        <p:nvSpPr>
          <p:cNvPr id="3" name="Title 2"/>
          <p:cNvSpPr>
            <a:spLocks noGrp="1"/>
          </p:cNvSpPr>
          <p:nvPr>
            <p:ph type="title"/>
          </p:nvPr>
        </p:nvSpPr>
        <p:spPr/>
        <p:txBody>
          <a:bodyPr>
            <a:normAutofit fontScale="90000"/>
          </a:bodyPr>
          <a:lstStyle/>
          <a:p>
            <a:r>
              <a:rPr lang="pt-PT" altLang="en-US">
                <a:latin typeface="Gill Sans MT" panose="020B0502020104020203" charset="0"/>
                <a:cs typeface="Gill Sans MT" panose="020B0502020104020203" charset="0"/>
              </a:rPr>
              <a:t>Families of Channel Models: Determinism Continuum</a:t>
            </a:r>
          </a:p>
        </p:txBody>
      </p:sp>
      <p:grpSp>
        <p:nvGrpSpPr>
          <p:cNvPr id="5" name="Group 4"/>
          <p:cNvGrpSpPr/>
          <p:nvPr/>
        </p:nvGrpSpPr>
        <p:grpSpPr>
          <a:xfrm>
            <a:off x="0" y="12904225"/>
            <a:ext cx="21336000" cy="471585"/>
            <a:chOff x="0" y="12887896"/>
            <a:chExt cx="21336000" cy="471585"/>
          </a:xfrm>
        </p:grpSpPr>
        <p:sp>
          <p:nvSpPr>
            <p:cNvPr id="6" name="Rectangle 5"/>
            <p:cNvSpPr/>
            <p:nvPr/>
          </p:nvSpPr>
          <p:spPr>
            <a:xfrm>
              <a:off x="0" y="12887896"/>
              <a:ext cx="21336000" cy="431801"/>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pic>
          <p:nvPicPr>
            <p:cNvPr id="7" name="Picture 6"/>
            <p:cNvPicPr>
              <a:picLocks noChangeAspect="1"/>
            </p:cNvPicPr>
            <p:nvPr/>
          </p:nvPicPr>
          <p:blipFill>
            <a:blip r:embed="rId4"/>
            <a:stretch>
              <a:fillRect/>
            </a:stretch>
          </p:blipFill>
          <p:spPr>
            <a:xfrm>
              <a:off x="85053" y="12927680"/>
              <a:ext cx="3334856" cy="361239"/>
            </a:xfrm>
            <a:prstGeom prst="rect">
              <a:avLst/>
            </a:prstGeom>
          </p:spPr>
        </p:pic>
        <p:pic>
          <p:nvPicPr>
            <p:cNvPr id="8" name="Google Shape;68;p15"/>
            <p:cNvPicPr preferRelativeResize="0"/>
            <p:nvPr/>
          </p:nvPicPr>
          <p:blipFill rotWithShape="1">
            <a:blip r:embed="rId5"/>
            <a:srcRect/>
            <a:stretch>
              <a:fillRect/>
            </a:stretch>
          </p:blipFill>
          <p:spPr>
            <a:xfrm>
              <a:off x="18619902" y="12927680"/>
              <a:ext cx="2677399" cy="431801"/>
            </a:xfrm>
            <a:prstGeom prst="rect">
              <a:avLst/>
            </a:prstGeom>
            <a:noFill/>
            <a:ln>
              <a:noFill/>
            </a:ln>
          </p:spPr>
        </p:pic>
      </p:grpSp>
      <p:sp>
        <p:nvSpPr>
          <p:cNvPr id="9" name="Slide Number Placeholder 3"/>
          <p:cNvSpPr>
            <a:spLocks noGrp="1"/>
          </p:cNvSpPr>
          <p:nvPr/>
        </p:nvSpPr>
        <p:spPr>
          <a:xfrm>
            <a:off x="10546398" y="12905080"/>
            <a:ext cx="243205" cy="427355"/>
          </a:xfrm>
          <a:prstGeom prst="rect">
            <a:avLst/>
          </a:prstGeom>
          <a:ln w="3175">
            <a:miter lim="400000"/>
          </a:ln>
        </p:spPr>
        <p:txBody>
          <a:bodyPr wrap="none" lIns="44450" tIns="44450" rIns="44450" bIns="44450">
            <a:spAutoFit/>
          </a:bodyPr>
          <a:lst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Gill Sans SemiBold"/>
                <a:ea typeface="Gill Sans SemiBold"/>
                <a:cs typeface="Gill Sans SemiBold"/>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a:lstStyle>
          <a:p>
            <a:r>
              <a:rPr lang="pt-PT" altLang="en-US" b="1" dirty="0">
                <a:latin typeface="Gill Sans MT" panose="020B0502020104020203" charset="0"/>
                <a:cs typeface="Gill Sans MT" panose="020B0502020104020203" charset="0"/>
              </a:rPr>
              <a:t>4</a:t>
            </a:r>
          </a:p>
        </p:txBody>
      </p:sp>
      <p:sp>
        <p:nvSpPr>
          <p:cNvPr id="12" name="High beam training overhead"/>
          <p:cNvSpPr/>
          <p:nvPr/>
        </p:nvSpPr>
        <p:spPr>
          <a:xfrm>
            <a:off x="1334135" y="10893425"/>
            <a:ext cx="18668365" cy="906780"/>
          </a:xfrm>
          <a:prstGeom prst="roundRect">
            <a:avLst>
              <a:gd name="adj" fmla="val 23393"/>
            </a:avLst>
          </a:prstGeom>
          <a:solidFill>
            <a:srgbClr val="4F2270"/>
          </a:solidFill>
          <a:ln w="3175" cap="flat">
            <a:noFill/>
            <a:miter lim="400000"/>
          </a:ln>
          <a:effectLst/>
        </p:spPr>
        <p:txBody>
          <a:bodyPr wrap="square" lIns="22860" tIns="22860" rIns="22860" bIns="22860" numCol="1" anchor="ctr">
            <a:noAutofit/>
          </a:bodyPr>
          <a:lstStyle>
            <a:lvl1pPr>
              <a:defRPr sz="3800">
                <a:solidFill>
                  <a:srgbClr val="FFFFFF"/>
                </a:solidFill>
              </a:defRPr>
            </a:lvl1pPr>
          </a:lstStyle>
          <a:p>
            <a:pPr algn="ctr" defTabSz="424815" hangingPunct="0"/>
            <a:r>
              <a:rPr lang="pt-PT" altLang="en-US" sz="4400" b="1" kern="0" dirty="0">
                <a:latin typeface="Gill Sans MT" panose="020B0502020104020203" charset="0"/>
                <a:sym typeface="Gill Sans"/>
              </a:rPr>
              <a:t>How Path Parameters are Derived Determines Model Consistency</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2" grpId="1" build="p"/>
      <p:bldP spid="12"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19760" y="4494530"/>
            <a:ext cx="20518120" cy="5927725"/>
          </a:xfrm>
        </p:spPr>
        <p:txBody>
          <a:bodyPr>
            <a:normAutofit/>
          </a:bodyPr>
          <a:lstStyle/>
          <a:p>
            <a:r>
              <a:rPr lang="pt-PT">
                <a:sym typeface="+mn-ea"/>
              </a:rPr>
              <a:t>Consistency across:</a:t>
            </a:r>
          </a:p>
          <a:p>
            <a:pPr lvl="1"/>
            <a:r>
              <a:rPr>
                <a:sym typeface="+mn-ea"/>
              </a:rPr>
              <a:t>Time–frequency consistency</a:t>
            </a:r>
            <a:endParaRPr sz="1900">
              <a:sym typeface="+mn-ea"/>
            </a:endParaRPr>
          </a:p>
          <a:p>
            <a:pPr lvl="1"/>
            <a:r>
              <a:rPr>
                <a:sym typeface="+mn-ea"/>
              </a:rPr>
              <a:t>Spatial consistency &amp; multi‑user correlation</a:t>
            </a:r>
          </a:p>
          <a:p>
            <a:pPr lvl="1"/>
            <a:r>
              <a:rPr>
                <a:sym typeface="+mn-ea"/>
              </a:rPr>
              <a:t>Array manifold</a:t>
            </a:r>
            <a:r>
              <a:rPr lang="pt-PT">
                <a:sym typeface="+mn-ea"/>
              </a:rPr>
              <a:t> &amp; </a:t>
            </a:r>
            <a:r>
              <a:rPr>
                <a:sym typeface="+mn-ea"/>
              </a:rPr>
              <a:t>near‑field</a:t>
            </a:r>
          </a:p>
          <a:p>
            <a:pPr lvl="1"/>
            <a:r>
              <a:rPr lang="pt-PT">
                <a:sym typeface="+mn-ea"/>
              </a:rPr>
              <a:t>M</a:t>
            </a:r>
            <a:r>
              <a:rPr>
                <a:sym typeface="+mn-ea"/>
              </a:rPr>
              <a:t>aterials</a:t>
            </a:r>
            <a:r>
              <a:rPr lang="pt-PT">
                <a:sym typeface="+mn-ea"/>
              </a:rPr>
              <a:t> &amp; scene sensing</a:t>
            </a:r>
          </a:p>
          <a:p>
            <a:pPr lvl="0"/>
            <a:endParaRPr lang="pt-PT" altLang="en-US"/>
          </a:p>
          <a:p>
            <a:pPr lvl="0"/>
            <a:r>
              <a:rPr lang="pt-PT" altLang="en-US"/>
              <a:t>Different ML tasks have different consistency requirements</a:t>
            </a:r>
          </a:p>
        </p:txBody>
      </p:sp>
      <p:sp>
        <p:nvSpPr>
          <p:cNvPr id="3" name="Title 2"/>
          <p:cNvSpPr>
            <a:spLocks noGrp="1"/>
          </p:cNvSpPr>
          <p:nvPr>
            <p:ph type="title"/>
          </p:nvPr>
        </p:nvSpPr>
        <p:spPr/>
        <p:txBody>
          <a:bodyPr>
            <a:normAutofit/>
          </a:bodyPr>
          <a:lstStyle/>
          <a:p>
            <a:r>
              <a:rPr lang="pt-PT" altLang="en-US">
                <a:latin typeface="Gill Sans MT" panose="020B0502020104020203" charset="0"/>
                <a:cs typeface="Gill Sans MT" panose="020B0502020104020203" charset="0"/>
              </a:rPr>
              <a:t>Modeling Choices that Affect Machine Learning</a:t>
            </a:r>
          </a:p>
        </p:txBody>
      </p:sp>
      <p:grpSp>
        <p:nvGrpSpPr>
          <p:cNvPr id="5" name="Group 4"/>
          <p:cNvGrpSpPr/>
          <p:nvPr/>
        </p:nvGrpSpPr>
        <p:grpSpPr>
          <a:xfrm>
            <a:off x="0" y="12904225"/>
            <a:ext cx="21336000" cy="471585"/>
            <a:chOff x="0" y="12887896"/>
            <a:chExt cx="21336000" cy="471585"/>
          </a:xfrm>
        </p:grpSpPr>
        <p:sp>
          <p:nvSpPr>
            <p:cNvPr id="6" name="Rectangle 5"/>
            <p:cNvSpPr/>
            <p:nvPr/>
          </p:nvSpPr>
          <p:spPr>
            <a:xfrm>
              <a:off x="0" y="12887896"/>
              <a:ext cx="21336000" cy="431801"/>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pic>
          <p:nvPicPr>
            <p:cNvPr id="7" name="Picture 6"/>
            <p:cNvPicPr>
              <a:picLocks noChangeAspect="1"/>
            </p:cNvPicPr>
            <p:nvPr/>
          </p:nvPicPr>
          <p:blipFill>
            <a:blip r:embed="rId3"/>
            <a:stretch>
              <a:fillRect/>
            </a:stretch>
          </p:blipFill>
          <p:spPr>
            <a:xfrm>
              <a:off x="85053" y="12927680"/>
              <a:ext cx="3334856" cy="361239"/>
            </a:xfrm>
            <a:prstGeom prst="rect">
              <a:avLst/>
            </a:prstGeom>
          </p:spPr>
        </p:pic>
        <p:pic>
          <p:nvPicPr>
            <p:cNvPr id="8" name="Google Shape;68;p15"/>
            <p:cNvPicPr preferRelativeResize="0"/>
            <p:nvPr/>
          </p:nvPicPr>
          <p:blipFill rotWithShape="1">
            <a:blip r:embed="rId4"/>
            <a:srcRect/>
            <a:stretch>
              <a:fillRect/>
            </a:stretch>
          </p:blipFill>
          <p:spPr>
            <a:xfrm>
              <a:off x="18619902" y="12927680"/>
              <a:ext cx="2677399" cy="431801"/>
            </a:xfrm>
            <a:prstGeom prst="rect">
              <a:avLst/>
            </a:prstGeom>
            <a:noFill/>
            <a:ln>
              <a:noFill/>
            </a:ln>
          </p:spPr>
        </p:pic>
      </p:grpSp>
      <p:sp>
        <p:nvSpPr>
          <p:cNvPr id="9" name="Slide Number Placeholder 3"/>
          <p:cNvSpPr>
            <a:spLocks noGrp="1"/>
          </p:cNvSpPr>
          <p:nvPr/>
        </p:nvSpPr>
        <p:spPr>
          <a:xfrm>
            <a:off x="10546398" y="12905080"/>
            <a:ext cx="243205" cy="427355"/>
          </a:xfrm>
          <a:prstGeom prst="rect">
            <a:avLst/>
          </a:prstGeom>
          <a:ln w="3175">
            <a:miter lim="400000"/>
          </a:ln>
        </p:spPr>
        <p:txBody>
          <a:bodyPr wrap="none" lIns="44450" tIns="44450" rIns="44450" bIns="44450">
            <a:spAutoFit/>
          </a:bodyPr>
          <a:lst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Gill Sans SemiBold"/>
                <a:ea typeface="Gill Sans SemiBold"/>
                <a:cs typeface="Gill Sans SemiBold"/>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a:lstStyle>
          <a:p>
            <a:r>
              <a:rPr lang="pt-PT" altLang="en-US" b="1" dirty="0">
                <a:latin typeface="Gill Sans MT" panose="020B0502020104020203" charset="0"/>
                <a:cs typeface="Gill Sans MT" panose="020B0502020104020203" charset="0"/>
              </a:rPr>
              <a:t>5</a:t>
            </a:r>
          </a:p>
        </p:txBody>
      </p:sp>
      <p:pic>
        <p:nvPicPr>
          <p:cNvPr id="10" name="Picture 9"/>
          <p:cNvPicPr>
            <a:picLocks noChangeAspect="1"/>
          </p:cNvPicPr>
          <p:nvPr/>
        </p:nvPicPr>
        <p:blipFill>
          <a:blip r:embed="rId5"/>
          <a:srcRect b="34668"/>
          <a:stretch>
            <a:fillRect/>
          </a:stretch>
        </p:blipFill>
        <p:spPr>
          <a:xfrm>
            <a:off x="457200" y="1800860"/>
            <a:ext cx="20224115" cy="2548890"/>
          </a:xfrm>
          <a:custGeom>
            <a:avLst/>
            <a:gdLst/>
            <a:ahLst/>
            <a:cxnLst>
              <a:cxn ang="3">
                <a:pos x="hc" y="t"/>
              </a:cxn>
              <a:cxn ang="cd2">
                <a:pos x="l" y="vc"/>
              </a:cxn>
              <a:cxn ang="cd4">
                <a:pos x="hc" y="b"/>
              </a:cxn>
              <a:cxn ang="0">
                <a:pos x="r" y="vc"/>
              </a:cxn>
            </a:cxnLst>
            <a:rect l="l" t="t" r="r" b="b"/>
            <a:pathLst>
              <a:path w="31849" h="4014">
                <a:moveTo>
                  <a:pt x="155" y="3592"/>
                </a:moveTo>
                <a:lnTo>
                  <a:pt x="5949" y="3592"/>
                </a:lnTo>
                <a:lnTo>
                  <a:pt x="5949" y="4014"/>
                </a:lnTo>
                <a:lnTo>
                  <a:pt x="155" y="4014"/>
                </a:lnTo>
                <a:lnTo>
                  <a:pt x="155" y="3592"/>
                </a:lnTo>
                <a:close/>
                <a:moveTo>
                  <a:pt x="0" y="0"/>
                </a:moveTo>
                <a:lnTo>
                  <a:pt x="31849" y="0"/>
                </a:lnTo>
                <a:lnTo>
                  <a:pt x="31849" y="4014"/>
                </a:lnTo>
                <a:lnTo>
                  <a:pt x="0" y="4014"/>
                </a:lnTo>
                <a:lnTo>
                  <a:pt x="0" y="0"/>
                </a:lnTo>
                <a:close/>
              </a:path>
            </a:pathLst>
          </a:custGeom>
        </p:spPr>
      </p:pic>
      <p:sp>
        <p:nvSpPr>
          <p:cNvPr id="15" name="High beam training overhead"/>
          <p:cNvSpPr/>
          <p:nvPr/>
        </p:nvSpPr>
        <p:spPr>
          <a:xfrm>
            <a:off x="1334135" y="10822305"/>
            <a:ext cx="18668365" cy="1682750"/>
          </a:xfrm>
          <a:prstGeom prst="roundRect">
            <a:avLst>
              <a:gd name="adj" fmla="val 23393"/>
            </a:avLst>
          </a:prstGeom>
          <a:solidFill>
            <a:srgbClr val="4F2270"/>
          </a:solidFill>
          <a:ln w="3175" cap="flat">
            <a:noFill/>
            <a:miter lim="400000"/>
          </a:ln>
          <a:effectLst/>
        </p:spPr>
        <p:txBody>
          <a:bodyPr wrap="square" lIns="22860" tIns="22860" rIns="22860" bIns="22860" numCol="1" anchor="ctr">
            <a:noAutofit/>
          </a:bodyPr>
          <a:lstStyle>
            <a:lvl1pPr>
              <a:defRPr sz="3800">
                <a:solidFill>
                  <a:srgbClr val="FFFFFF"/>
                </a:solidFill>
              </a:defRPr>
            </a:lvl1pPr>
          </a:lstStyle>
          <a:p>
            <a:pPr algn="ctr" defTabSz="424815" hangingPunct="0"/>
            <a:r>
              <a:rPr lang="pt-PT" altLang="en-US" sz="4400" b="1" kern="0" dirty="0">
                <a:latin typeface="Gill Sans MT" panose="020B0502020104020203" charset="0"/>
                <a:sym typeface="Gill Sans"/>
              </a:rPr>
              <a:t>When Stochastic Models CAN / CANNOT </a:t>
            </a:r>
            <a:r>
              <a:rPr lang="pt-PT" altLang="en-US" sz="4400" b="1" dirty="0">
                <a:latin typeface="Gill Sans MT" panose="020B0502020104020203" charset="0"/>
                <a:sym typeface="Gill Sans"/>
              </a:rPr>
              <a:t>Fulfill</a:t>
            </a:r>
            <a:br>
              <a:rPr lang="pt-PT" altLang="en-US" sz="4400" b="1" kern="0" dirty="0">
                <a:latin typeface="Gill Sans MT" panose="020B0502020104020203" charset="0"/>
                <a:sym typeface="Gill Sans"/>
              </a:rPr>
            </a:br>
            <a:r>
              <a:rPr lang="pt-PT" altLang="en-US" sz="4400" b="1" kern="0" dirty="0">
                <a:latin typeface="Gill Sans MT" panose="020B0502020104020203" charset="0"/>
                <a:sym typeface="Gill Sans"/>
              </a:rPr>
              <a:t>Task Consistency Requirements, </a:t>
            </a:r>
            <a:r>
              <a:rPr lang="pt-PT" altLang="en-US" sz="4400" b="1" dirty="0">
                <a:latin typeface="Gill Sans MT" panose="020B0502020104020203" charset="0"/>
                <a:sym typeface="Gill Sans"/>
              </a:rPr>
              <a:t>How Does it Reflect in ML Models?</a:t>
            </a:r>
            <a:endParaRPr lang="pt-PT" altLang="en-US" sz="4400" b="1" kern="0" dirty="0">
              <a:latin typeface="Gill Sans MT" panose="020B0502020104020203" charset="0"/>
              <a:sym typeface="Gill Sans"/>
            </a:endParaRPr>
          </a:p>
        </p:txBody>
      </p:sp>
    </p:spTree>
  </p:cSld>
  <p:clrMapOvr>
    <a:masterClrMapping/>
  </p:clrMapOvr>
  <mc:AlternateContent xmlns:mc="http://schemas.openxmlformats.org/markup-compatibility/2006" xmlns:p14="http://schemas.microsoft.com/office/powerpoint/2010/main">
    <mc:Choice Requires="p14">
      <p:transition spd="med"/>
    </mc:Choice>
    <mc:Fallback xmlns="">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2" grpId="1" build="p"/>
      <p:bldP spid="15"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pt-PT" altLang="en-US">
                <a:latin typeface="Gill Sans MT" panose="020B0502020104020203" charset="0"/>
                <a:cs typeface="Gill Sans MT" panose="020B0502020104020203" charset="0"/>
              </a:rPr>
              <a:t>Machine Learning Task Selection</a:t>
            </a:r>
          </a:p>
        </p:txBody>
      </p:sp>
      <p:grpSp>
        <p:nvGrpSpPr>
          <p:cNvPr id="5" name="Group 4"/>
          <p:cNvGrpSpPr/>
          <p:nvPr/>
        </p:nvGrpSpPr>
        <p:grpSpPr>
          <a:xfrm>
            <a:off x="0" y="12904225"/>
            <a:ext cx="21336000" cy="471585"/>
            <a:chOff x="0" y="12887896"/>
            <a:chExt cx="21336000" cy="471585"/>
          </a:xfrm>
        </p:grpSpPr>
        <p:sp>
          <p:nvSpPr>
            <p:cNvPr id="6" name="Rectangle 5"/>
            <p:cNvSpPr/>
            <p:nvPr/>
          </p:nvSpPr>
          <p:spPr>
            <a:xfrm>
              <a:off x="0" y="12887896"/>
              <a:ext cx="21336000" cy="431801"/>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pic>
          <p:nvPicPr>
            <p:cNvPr id="7" name="Picture 6"/>
            <p:cNvPicPr>
              <a:picLocks noChangeAspect="1"/>
            </p:cNvPicPr>
            <p:nvPr/>
          </p:nvPicPr>
          <p:blipFill>
            <a:blip r:embed="rId3"/>
            <a:stretch>
              <a:fillRect/>
            </a:stretch>
          </p:blipFill>
          <p:spPr>
            <a:xfrm>
              <a:off x="85053" y="12927680"/>
              <a:ext cx="3334856" cy="361239"/>
            </a:xfrm>
            <a:prstGeom prst="rect">
              <a:avLst/>
            </a:prstGeom>
          </p:spPr>
        </p:pic>
        <p:pic>
          <p:nvPicPr>
            <p:cNvPr id="8" name="Google Shape;68;p15"/>
            <p:cNvPicPr preferRelativeResize="0"/>
            <p:nvPr/>
          </p:nvPicPr>
          <p:blipFill rotWithShape="1">
            <a:blip r:embed="rId4"/>
            <a:srcRect/>
            <a:stretch>
              <a:fillRect/>
            </a:stretch>
          </p:blipFill>
          <p:spPr>
            <a:xfrm>
              <a:off x="18619902" y="12927680"/>
              <a:ext cx="2677399" cy="431801"/>
            </a:xfrm>
            <a:prstGeom prst="rect">
              <a:avLst/>
            </a:prstGeom>
            <a:noFill/>
            <a:ln>
              <a:noFill/>
            </a:ln>
          </p:spPr>
        </p:pic>
      </p:grpSp>
      <p:sp>
        <p:nvSpPr>
          <p:cNvPr id="9" name="Slide Number Placeholder 3"/>
          <p:cNvSpPr>
            <a:spLocks noGrp="1"/>
          </p:cNvSpPr>
          <p:nvPr/>
        </p:nvSpPr>
        <p:spPr>
          <a:xfrm>
            <a:off x="10546398" y="12905080"/>
            <a:ext cx="243205" cy="427355"/>
          </a:xfrm>
          <a:prstGeom prst="rect">
            <a:avLst/>
          </a:prstGeom>
          <a:ln w="3175">
            <a:miter lim="400000"/>
          </a:ln>
        </p:spPr>
        <p:txBody>
          <a:bodyPr wrap="none" lIns="44450" tIns="44450" rIns="44450" bIns="44450">
            <a:spAutoFit/>
          </a:bodyPr>
          <a:lst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Gill Sans SemiBold"/>
                <a:ea typeface="Gill Sans SemiBold"/>
                <a:cs typeface="Gill Sans SemiBold"/>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a:lstStyle>
          <a:p>
            <a:r>
              <a:rPr lang="pt-PT" altLang="en-US" b="1" dirty="0">
                <a:latin typeface="Gill Sans MT" panose="020B0502020104020203" charset="0"/>
                <a:cs typeface="Gill Sans MT" panose="020B0502020104020203" charset="0"/>
              </a:rPr>
              <a:t>6</a:t>
            </a:r>
          </a:p>
        </p:txBody>
      </p:sp>
      <p:pic>
        <p:nvPicPr>
          <p:cNvPr id="4" name="Picture 3"/>
          <p:cNvPicPr>
            <a:picLocks noChangeAspect="1"/>
          </p:cNvPicPr>
          <p:nvPr/>
        </p:nvPicPr>
        <p:blipFill>
          <a:blip r:embed="rId5"/>
          <a:srcRect t="8270"/>
          <a:stretch>
            <a:fillRect/>
          </a:stretch>
        </p:blipFill>
        <p:spPr>
          <a:xfrm>
            <a:off x="1342390" y="8964295"/>
            <a:ext cx="8579485" cy="3483610"/>
          </a:xfrm>
          <a:prstGeom prst="rect">
            <a:avLst/>
          </a:prstGeom>
        </p:spPr>
      </p:pic>
      <p:pic>
        <p:nvPicPr>
          <p:cNvPr id="10" name="Picture 9"/>
          <p:cNvPicPr>
            <a:picLocks noChangeAspect="1"/>
          </p:cNvPicPr>
          <p:nvPr/>
        </p:nvPicPr>
        <p:blipFill>
          <a:blip r:embed="rId6"/>
          <a:srcRect t="12673" r="927"/>
          <a:stretch>
            <a:fillRect/>
          </a:stretch>
        </p:blipFill>
        <p:spPr>
          <a:xfrm>
            <a:off x="11755120" y="10016490"/>
            <a:ext cx="8332470" cy="2074545"/>
          </a:xfrm>
          <a:prstGeom prst="rect">
            <a:avLst/>
          </a:prstGeom>
        </p:spPr>
      </p:pic>
      <p:grpSp>
        <p:nvGrpSpPr>
          <p:cNvPr id="20" name="Group 19"/>
          <p:cNvGrpSpPr/>
          <p:nvPr/>
        </p:nvGrpSpPr>
        <p:grpSpPr>
          <a:xfrm>
            <a:off x="1623695" y="1812925"/>
            <a:ext cx="18089245" cy="1927860"/>
            <a:chOff x="2557" y="2375"/>
            <a:chExt cx="28487" cy="3036"/>
          </a:xfrm>
        </p:grpSpPr>
        <p:pic>
          <p:nvPicPr>
            <p:cNvPr id="13" name="Picture 12"/>
            <p:cNvPicPr>
              <a:picLocks noChangeAspect="1"/>
            </p:cNvPicPr>
            <p:nvPr/>
          </p:nvPicPr>
          <p:blipFill>
            <a:blip r:embed="rId7"/>
            <a:srcRect t="97739"/>
            <a:stretch>
              <a:fillRect/>
            </a:stretch>
          </p:blipFill>
          <p:spPr>
            <a:xfrm>
              <a:off x="2558" y="5151"/>
              <a:ext cx="28486" cy="260"/>
            </a:xfrm>
            <a:prstGeom prst="rect">
              <a:avLst/>
            </a:prstGeom>
          </p:spPr>
        </p:pic>
        <p:pic>
          <p:nvPicPr>
            <p:cNvPr id="16" name="Picture 15"/>
            <p:cNvPicPr>
              <a:picLocks noChangeAspect="1"/>
            </p:cNvPicPr>
            <p:nvPr/>
          </p:nvPicPr>
          <p:blipFill>
            <a:blip r:embed="rId7"/>
            <a:srcRect t="19080" b="70093"/>
            <a:stretch>
              <a:fillRect/>
            </a:stretch>
          </p:blipFill>
          <p:spPr>
            <a:xfrm>
              <a:off x="2558" y="2375"/>
              <a:ext cx="28486" cy="1245"/>
            </a:xfrm>
            <a:prstGeom prst="rect">
              <a:avLst/>
            </a:prstGeom>
          </p:spPr>
        </p:pic>
        <p:pic>
          <p:nvPicPr>
            <p:cNvPr id="18" name="Picture 17"/>
            <p:cNvPicPr>
              <a:picLocks noChangeAspect="1"/>
            </p:cNvPicPr>
            <p:nvPr/>
          </p:nvPicPr>
          <p:blipFill>
            <a:blip r:embed="rId7"/>
            <a:srcRect t="36873" b="57022"/>
            <a:stretch>
              <a:fillRect/>
            </a:stretch>
          </p:blipFill>
          <p:spPr>
            <a:xfrm>
              <a:off x="2557" y="3670"/>
              <a:ext cx="28486" cy="702"/>
            </a:xfrm>
            <a:prstGeom prst="rect">
              <a:avLst/>
            </a:prstGeom>
          </p:spPr>
        </p:pic>
        <p:pic>
          <p:nvPicPr>
            <p:cNvPr id="19" name="Picture 18"/>
            <p:cNvPicPr>
              <a:picLocks noChangeAspect="1"/>
            </p:cNvPicPr>
            <p:nvPr/>
          </p:nvPicPr>
          <p:blipFill>
            <a:blip r:embed="rId7"/>
            <a:srcRect t="67093" b="26368"/>
            <a:stretch>
              <a:fillRect/>
            </a:stretch>
          </p:blipFill>
          <p:spPr>
            <a:xfrm>
              <a:off x="2558" y="4422"/>
              <a:ext cx="28486" cy="752"/>
            </a:xfrm>
            <a:prstGeom prst="rect">
              <a:avLst/>
            </a:prstGeom>
          </p:spPr>
        </p:pic>
      </p:grpSp>
      <p:sp>
        <p:nvSpPr>
          <p:cNvPr id="21" name="Text Placeholder 1"/>
          <p:cNvSpPr>
            <a:spLocks noGrp="1"/>
          </p:cNvSpPr>
          <p:nvPr/>
        </p:nvSpPr>
        <p:spPr>
          <a:xfrm>
            <a:off x="10546715" y="4522470"/>
            <a:ext cx="10749915" cy="5250815"/>
          </a:xfrm>
          <a:prstGeom prst="rect">
            <a:avLst/>
          </a:prstGeom>
          <a:ln w="3175">
            <a:miter lim="400000"/>
          </a:ln>
        </p:spPr>
        <p:txBody>
          <a:bodyPr lIns="44450" tIns="44450" rIns="44450" bIns="44450"/>
          <a:lstStyle>
            <a:lvl1pPr marL="853440" marR="0" indent="-853440" algn="l" defTabSz="825500" eaLnBrk="1" latinLnBrk="0" hangingPunct="1">
              <a:lnSpc>
                <a:spcPct val="100000"/>
              </a:lnSpc>
              <a:spcBef>
                <a:spcPts val="1200"/>
              </a:spcBef>
              <a:spcAft>
                <a:spcPts val="0"/>
              </a:spcAft>
              <a:buClrTx/>
              <a:buSzPct val="80000"/>
              <a:buFontTx/>
              <a:buBlip>
                <a:blip r:embed="rId8"/>
              </a:buBlip>
              <a:defRPr sz="4800" b="0" i="0" u="none" strike="noStrike" cap="none" spc="0" baseline="0">
                <a:solidFill>
                  <a:srgbClr val="535353"/>
                </a:solidFill>
                <a:uFillTx/>
                <a:latin typeface="+mn-lt"/>
                <a:ea typeface="+mn-ea"/>
                <a:cs typeface="+mn-cs"/>
                <a:sym typeface="Gill Sans"/>
              </a:defRPr>
            </a:lvl1pPr>
            <a:lvl2pPr marL="1612900" marR="0" indent="-723900" algn="l" defTabSz="825500" eaLnBrk="1" latinLnBrk="0" hangingPunct="1">
              <a:lnSpc>
                <a:spcPct val="100000"/>
              </a:lnSpc>
              <a:spcBef>
                <a:spcPts val="1200"/>
              </a:spcBef>
              <a:spcAft>
                <a:spcPts val="0"/>
              </a:spcAft>
              <a:buClrTx/>
              <a:buSzPct val="80000"/>
              <a:buFontTx/>
              <a:buBlip>
                <a:blip r:embed="rId9"/>
              </a:buBlip>
              <a:defRPr sz="3800" b="0" i="0" u="none" strike="noStrike" cap="none" spc="0" baseline="0">
                <a:solidFill>
                  <a:srgbClr val="535353"/>
                </a:solidFill>
                <a:uFillTx/>
                <a:latin typeface="+mn-lt"/>
                <a:ea typeface="+mn-ea"/>
                <a:cs typeface="+mn-cs"/>
                <a:sym typeface="Gill Sans"/>
              </a:defRPr>
            </a:lvl2pPr>
            <a:lvl3pPr marL="2362200" marR="0" indent="-711200" algn="l" defTabSz="825500" eaLnBrk="1" latinLnBrk="0" hangingPunct="1">
              <a:lnSpc>
                <a:spcPct val="100000"/>
              </a:lnSpc>
              <a:spcBef>
                <a:spcPts val="1200"/>
              </a:spcBef>
              <a:spcAft>
                <a:spcPts val="0"/>
              </a:spcAft>
              <a:buClrTx/>
              <a:buSzPct val="80000"/>
              <a:buFontTx/>
              <a:buBlip>
                <a:blip r:embed="rId10"/>
              </a:buBlip>
              <a:defRPr sz="2800" b="0" i="0" u="none" strike="noStrike" cap="none" spc="0" baseline="0">
                <a:solidFill>
                  <a:srgbClr val="535353"/>
                </a:solidFill>
                <a:uFillTx/>
                <a:latin typeface="+mn-lt"/>
                <a:ea typeface="+mn-ea"/>
                <a:cs typeface="+mn-cs"/>
                <a:sym typeface="Gill Sans"/>
              </a:defRPr>
            </a:lvl3pPr>
            <a:lvl4pPr marL="2209800" marR="0" indent="0" algn="l" defTabSz="825500" eaLnBrk="1" latinLnBrk="0" hangingPunct="1">
              <a:lnSpc>
                <a:spcPct val="100000"/>
              </a:lnSpc>
              <a:spcBef>
                <a:spcPts val="1200"/>
              </a:spcBef>
              <a:spcAft>
                <a:spcPts val="0"/>
              </a:spcAft>
              <a:buClrTx/>
              <a:buSzPct val="30000"/>
              <a:buFontTx/>
              <a:buBlip>
                <a:blip r:embed="rId10"/>
              </a:buBlip>
              <a:defRPr sz="100" b="0" i="0" u="none" strike="noStrike" cap="none" spc="0" baseline="0">
                <a:solidFill>
                  <a:srgbClr val="535353"/>
                </a:solidFill>
                <a:uFillTx/>
                <a:latin typeface="+mn-lt"/>
                <a:ea typeface="+mn-ea"/>
                <a:cs typeface="+mn-cs"/>
                <a:sym typeface="Gill Sans"/>
              </a:defRPr>
            </a:lvl4pPr>
            <a:lvl5pPr marL="2946400" marR="0" indent="0" algn="l" defTabSz="825500" eaLnBrk="1" latinLnBrk="0" hangingPunct="1">
              <a:lnSpc>
                <a:spcPct val="100000"/>
              </a:lnSpc>
              <a:spcBef>
                <a:spcPts val="1200"/>
              </a:spcBef>
              <a:spcAft>
                <a:spcPts val="0"/>
              </a:spcAft>
              <a:buClrTx/>
              <a:buSzPct val="30000"/>
              <a:buFontTx/>
              <a:buBlip>
                <a:blip r:embed="rId10"/>
              </a:buBlip>
              <a:defRPr sz="100" b="0" i="0" u="none" strike="noStrike" cap="none" spc="0" baseline="0">
                <a:solidFill>
                  <a:srgbClr val="535353"/>
                </a:solidFill>
                <a:uFillTx/>
                <a:latin typeface="+mn-lt"/>
                <a:ea typeface="+mn-ea"/>
                <a:cs typeface="+mn-cs"/>
                <a:sym typeface="Gill Sans"/>
              </a:defRPr>
            </a:lvl5pPr>
            <a:lvl6pPr marL="4235450" marR="0" indent="-552450" algn="l" defTabSz="825500" eaLnBrk="1" latinLnBrk="0" hangingPunct="1">
              <a:lnSpc>
                <a:spcPct val="100000"/>
              </a:lnSpc>
              <a:spcBef>
                <a:spcPts val="1200"/>
              </a:spcBef>
              <a:spcAft>
                <a:spcPts val="0"/>
              </a:spcAft>
              <a:buClrTx/>
              <a:buSzPct val="30000"/>
              <a:buFontTx/>
              <a:buBlip>
                <a:blip r:embed="rId11"/>
              </a:buBlip>
              <a:defRPr sz="4800" b="0" i="0" u="none" strike="noStrike" cap="none" spc="0" baseline="0">
                <a:solidFill>
                  <a:srgbClr val="535353"/>
                </a:solidFill>
                <a:uFillTx/>
                <a:latin typeface="+mn-lt"/>
                <a:ea typeface="+mn-ea"/>
                <a:cs typeface="+mn-cs"/>
                <a:sym typeface="Gill Sans"/>
              </a:defRPr>
            </a:lvl6pPr>
            <a:lvl7pPr marL="4972050" marR="0" indent="-552450" algn="l" defTabSz="825500" eaLnBrk="1" latinLnBrk="0" hangingPunct="1">
              <a:lnSpc>
                <a:spcPct val="100000"/>
              </a:lnSpc>
              <a:spcBef>
                <a:spcPts val="1200"/>
              </a:spcBef>
              <a:spcAft>
                <a:spcPts val="0"/>
              </a:spcAft>
              <a:buClrTx/>
              <a:buSzPct val="30000"/>
              <a:buFontTx/>
              <a:buBlip>
                <a:blip r:embed="rId11"/>
              </a:buBlip>
              <a:defRPr sz="4800" b="0" i="0" u="none" strike="noStrike" cap="none" spc="0" baseline="0">
                <a:solidFill>
                  <a:srgbClr val="535353"/>
                </a:solidFill>
                <a:uFillTx/>
                <a:latin typeface="+mn-lt"/>
                <a:ea typeface="+mn-ea"/>
                <a:cs typeface="+mn-cs"/>
                <a:sym typeface="Gill Sans"/>
              </a:defRPr>
            </a:lvl7pPr>
            <a:lvl8pPr marL="5708650" marR="0" indent="-552450" algn="l" defTabSz="825500" eaLnBrk="1" latinLnBrk="0" hangingPunct="1">
              <a:lnSpc>
                <a:spcPct val="100000"/>
              </a:lnSpc>
              <a:spcBef>
                <a:spcPts val="1200"/>
              </a:spcBef>
              <a:spcAft>
                <a:spcPts val="0"/>
              </a:spcAft>
              <a:buClrTx/>
              <a:buSzPct val="30000"/>
              <a:buFontTx/>
              <a:buBlip>
                <a:blip r:embed="rId11"/>
              </a:buBlip>
              <a:defRPr sz="4800" b="0" i="0" u="none" strike="noStrike" cap="none" spc="0" baseline="0">
                <a:solidFill>
                  <a:srgbClr val="535353"/>
                </a:solidFill>
                <a:uFillTx/>
                <a:latin typeface="+mn-lt"/>
                <a:ea typeface="+mn-ea"/>
                <a:cs typeface="+mn-cs"/>
                <a:sym typeface="Gill Sans"/>
              </a:defRPr>
            </a:lvl8pPr>
            <a:lvl9pPr marL="6445250" marR="0" indent="-552450" algn="l" defTabSz="825500" eaLnBrk="1" latinLnBrk="0" hangingPunct="1">
              <a:lnSpc>
                <a:spcPct val="100000"/>
              </a:lnSpc>
              <a:spcBef>
                <a:spcPts val="1200"/>
              </a:spcBef>
              <a:spcAft>
                <a:spcPts val="0"/>
              </a:spcAft>
              <a:buClrTx/>
              <a:buSzPct val="30000"/>
              <a:buFontTx/>
              <a:buBlip>
                <a:blip r:embed="rId11"/>
              </a:buBlip>
              <a:defRPr sz="4800" b="0" i="0" u="none" strike="noStrike" cap="none" spc="0" baseline="0">
                <a:solidFill>
                  <a:srgbClr val="535353"/>
                </a:solidFill>
                <a:uFillTx/>
                <a:latin typeface="+mn-lt"/>
                <a:ea typeface="+mn-ea"/>
                <a:cs typeface="+mn-cs"/>
                <a:sym typeface="Gill Sans"/>
              </a:defRPr>
            </a:lvl9pPr>
          </a:lstStyle>
          <a:p>
            <a:pPr marL="0" indent="0" algn="ctr">
              <a:buNone/>
            </a:pPr>
            <a:r>
              <a:rPr lang="pt-PT" sz="4000" b="1">
                <a:sym typeface="+mn-ea"/>
              </a:rPr>
              <a:t>Channel </a:t>
            </a:r>
            <a:r>
              <a:rPr sz="4000" b="1">
                <a:sym typeface="+mn-ea"/>
              </a:rPr>
              <a:t>Prediction</a:t>
            </a:r>
            <a:endParaRPr sz="4000">
              <a:sym typeface="+mn-ea"/>
            </a:endParaRPr>
          </a:p>
          <a:p>
            <a:pPr lvl="0"/>
            <a:r>
              <a:rPr lang="pt-PT" sz="4000" b="1">
                <a:sym typeface="+mn-ea"/>
              </a:rPr>
              <a:t>Goal</a:t>
            </a:r>
            <a:r>
              <a:rPr lang="pt-PT" sz="4000">
                <a:sym typeface="+mn-ea"/>
              </a:rPr>
              <a:t>: estimate future channel (combat aging)</a:t>
            </a:r>
            <a:endParaRPr lang="pt-PT" sz="4000" b="1">
              <a:sym typeface="+mn-ea"/>
            </a:endParaRPr>
          </a:p>
          <a:p>
            <a:pPr lvl="0"/>
            <a:r>
              <a:rPr lang="pt-PT" sz="4000" b="1">
                <a:sym typeface="+mn-ea"/>
              </a:rPr>
              <a:t>Requirements</a:t>
            </a:r>
            <a:r>
              <a:rPr lang="pt-PT" sz="4000">
                <a:sym typeface="+mn-ea"/>
              </a:rPr>
              <a:t>: A</a:t>
            </a:r>
            <a:r>
              <a:rPr sz="4000">
                <a:sym typeface="+mn-ea"/>
              </a:rPr>
              <a:t>ngle</a:t>
            </a:r>
            <a:r>
              <a:rPr lang="pt-PT" sz="4000">
                <a:sym typeface="+mn-ea"/>
              </a:rPr>
              <a:t>-Delay-</a:t>
            </a:r>
            <a:r>
              <a:rPr sz="4000">
                <a:sym typeface="+mn-ea"/>
              </a:rPr>
              <a:t>Doppler</a:t>
            </a:r>
            <a:br>
              <a:rPr sz="4000">
                <a:sym typeface="+mn-ea"/>
              </a:rPr>
            </a:br>
            <a:r>
              <a:rPr lang="pt-PT" sz="4000"/>
              <a:t>coupled progression</a:t>
            </a:r>
            <a:endParaRPr sz="4000"/>
          </a:p>
          <a:p>
            <a:pPr lvl="0"/>
            <a:r>
              <a:rPr sz="4000" b="1"/>
              <a:t>Input</a:t>
            </a:r>
            <a:r>
              <a:rPr sz="4000"/>
              <a:t>: </a:t>
            </a:r>
            <a:r>
              <a:rPr lang="pt-PT" sz="4000"/>
              <a:t>1</a:t>
            </a:r>
            <a:r>
              <a:rPr sz="4000"/>
              <a:t>0‑sample window</a:t>
            </a:r>
            <a:r>
              <a:rPr lang="pt-PT" sz="4000"/>
              <a:t> (single ant &amp; sc)</a:t>
            </a:r>
          </a:p>
          <a:p>
            <a:pPr lvl="0"/>
            <a:r>
              <a:rPr lang="pt-PT" sz="4000" b="1"/>
              <a:t>Output</a:t>
            </a:r>
            <a:r>
              <a:rPr lang="pt-PT" sz="4000"/>
              <a:t>:</a:t>
            </a:r>
            <a:r>
              <a:rPr sz="4000"/>
              <a:t> prediction at horizons {1,3,5,10,20,40} ms</a:t>
            </a:r>
          </a:p>
          <a:p>
            <a:pPr marL="0" lvl="0" indent="0">
              <a:buNone/>
            </a:pPr>
            <a:endParaRPr lang="pt-PT" altLang="en-US" sz="4000" b="1"/>
          </a:p>
        </p:txBody>
      </p:sp>
      <p:sp>
        <p:nvSpPr>
          <p:cNvPr id="22" name="Text Placeholder 1"/>
          <p:cNvSpPr>
            <a:spLocks noGrp="1"/>
          </p:cNvSpPr>
          <p:nvPr/>
        </p:nvSpPr>
        <p:spPr>
          <a:xfrm>
            <a:off x="680720" y="4522470"/>
            <a:ext cx="10233660" cy="4290060"/>
          </a:xfrm>
          <a:prstGeom prst="rect">
            <a:avLst/>
          </a:prstGeom>
          <a:ln w="3175">
            <a:miter lim="400000"/>
          </a:ln>
        </p:spPr>
        <p:txBody>
          <a:bodyPr lIns="44450" tIns="44450" rIns="44450" bIns="44450">
            <a:normAutofit lnSpcReduction="10000"/>
          </a:bodyPr>
          <a:lstStyle>
            <a:lvl1pPr marL="853440" marR="0" indent="-853440" algn="l" defTabSz="825500" eaLnBrk="1" latinLnBrk="0" hangingPunct="1">
              <a:lnSpc>
                <a:spcPct val="100000"/>
              </a:lnSpc>
              <a:spcBef>
                <a:spcPts val="1200"/>
              </a:spcBef>
              <a:spcAft>
                <a:spcPts val="0"/>
              </a:spcAft>
              <a:buClrTx/>
              <a:buSzPct val="80000"/>
              <a:buFontTx/>
              <a:buBlip>
                <a:blip r:embed="rId8"/>
              </a:buBlip>
              <a:defRPr sz="4800" b="0" i="0" u="none" strike="noStrike" cap="none" spc="0" baseline="0">
                <a:solidFill>
                  <a:srgbClr val="535353"/>
                </a:solidFill>
                <a:uFillTx/>
                <a:latin typeface="+mn-lt"/>
                <a:ea typeface="+mn-ea"/>
                <a:cs typeface="+mn-cs"/>
                <a:sym typeface="Gill Sans"/>
              </a:defRPr>
            </a:lvl1pPr>
            <a:lvl2pPr marL="1612900" marR="0" indent="-723900" algn="l" defTabSz="825500" eaLnBrk="1" latinLnBrk="0" hangingPunct="1">
              <a:lnSpc>
                <a:spcPct val="100000"/>
              </a:lnSpc>
              <a:spcBef>
                <a:spcPts val="1200"/>
              </a:spcBef>
              <a:spcAft>
                <a:spcPts val="0"/>
              </a:spcAft>
              <a:buClrTx/>
              <a:buSzPct val="80000"/>
              <a:buFontTx/>
              <a:buBlip>
                <a:blip r:embed="rId9"/>
              </a:buBlip>
              <a:defRPr sz="3800" b="0" i="0" u="none" strike="noStrike" cap="none" spc="0" baseline="0">
                <a:solidFill>
                  <a:srgbClr val="535353"/>
                </a:solidFill>
                <a:uFillTx/>
                <a:latin typeface="+mn-lt"/>
                <a:ea typeface="+mn-ea"/>
                <a:cs typeface="+mn-cs"/>
                <a:sym typeface="Gill Sans"/>
              </a:defRPr>
            </a:lvl2pPr>
            <a:lvl3pPr marL="2362200" marR="0" indent="-711200" algn="l" defTabSz="825500" eaLnBrk="1" latinLnBrk="0" hangingPunct="1">
              <a:lnSpc>
                <a:spcPct val="100000"/>
              </a:lnSpc>
              <a:spcBef>
                <a:spcPts val="1200"/>
              </a:spcBef>
              <a:spcAft>
                <a:spcPts val="0"/>
              </a:spcAft>
              <a:buClrTx/>
              <a:buSzPct val="80000"/>
              <a:buFontTx/>
              <a:buBlip>
                <a:blip r:embed="rId10"/>
              </a:buBlip>
              <a:defRPr sz="2800" b="0" i="0" u="none" strike="noStrike" cap="none" spc="0" baseline="0">
                <a:solidFill>
                  <a:srgbClr val="535353"/>
                </a:solidFill>
                <a:uFillTx/>
                <a:latin typeface="+mn-lt"/>
                <a:ea typeface="+mn-ea"/>
                <a:cs typeface="+mn-cs"/>
                <a:sym typeface="Gill Sans"/>
              </a:defRPr>
            </a:lvl3pPr>
            <a:lvl4pPr marL="2209800" marR="0" indent="0" algn="l" defTabSz="825500" eaLnBrk="1" latinLnBrk="0" hangingPunct="1">
              <a:lnSpc>
                <a:spcPct val="100000"/>
              </a:lnSpc>
              <a:spcBef>
                <a:spcPts val="1200"/>
              </a:spcBef>
              <a:spcAft>
                <a:spcPts val="0"/>
              </a:spcAft>
              <a:buClrTx/>
              <a:buSzPct val="30000"/>
              <a:buFontTx/>
              <a:buBlip>
                <a:blip r:embed="rId10"/>
              </a:buBlip>
              <a:defRPr sz="100" b="0" i="0" u="none" strike="noStrike" cap="none" spc="0" baseline="0">
                <a:solidFill>
                  <a:srgbClr val="535353"/>
                </a:solidFill>
                <a:uFillTx/>
                <a:latin typeface="+mn-lt"/>
                <a:ea typeface="+mn-ea"/>
                <a:cs typeface="+mn-cs"/>
                <a:sym typeface="Gill Sans"/>
              </a:defRPr>
            </a:lvl4pPr>
            <a:lvl5pPr marL="2946400" marR="0" indent="0" algn="l" defTabSz="825500" eaLnBrk="1" latinLnBrk="0" hangingPunct="1">
              <a:lnSpc>
                <a:spcPct val="100000"/>
              </a:lnSpc>
              <a:spcBef>
                <a:spcPts val="1200"/>
              </a:spcBef>
              <a:spcAft>
                <a:spcPts val="0"/>
              </a:spcAft>
              <a:buClrTx/>
              <a:buSzPct val="30000"/>
              <a:buFontTx/>
              <a:buBlip>
                <a:blip r:embed="rId10"/>
              </a:buBlip>
              <a:defRPr sz="100" b="0" i="0" u="none" strike="noStrike" cap="none" spc="0" baseline="0">
                <a:solidFill>
                  <a:srgbClr val="535353"/>
                </a:solidFill>
                <a:uFillTx/>
                <a:latin typeface="+mn-lt"/>
                <a:ea typeface="+mn-ea"/>
                <a:cs typeface="+mn-cs"/>
                <a:sym typeface="Gill Sans"/>
              </a:defRPr>
            </a:lvl5pPr>
            <a:lvl6pPr marL="4235450" marR="0" indent="-552450" algn="l" defTabSz="825500" eaLnBrk="1" latinLnBrk="0" hangingPunct="1">
              <a:lnSpc>
                <a:spcPct val="100000"/>
              </a:lnSpc>
              <a:spcBef>
                <a:spcPts val="1200"/>
              </a:spcBef>
              <a:spcAft>
                <a:spcPts val="0"/>
              </a:spcAft>
              <a:buClrTx/>
              <a:buSzPct val="30000"/>
              <a:buFontTx/>
              <a:buBlip>
                <a:blip r:embed="rId11"/>
              </a:buBlip>
              <a:defRPr sz="4800" b="0" i="0" u="none" strike="noStrike" cap="none" spc="0" baseline="0">
                <a:solidFill>
                  <a:srgbClr val="535353"/>
                </a:solidFill>
                <a:uFillTx/>
                <a:latin typeface="+mn-lt"/>
                <a:ea typeface="+mn-ea"/>
                <a:cs typeface="+mn-cs"/>
                <a:sym typeface="Gill Sans"/>
              </a:defRPr>
            </a:lvl6pPr>
            <a:lvl7pPr marL="4972050" marR="0" indent="-552450" algn="l" defTabSz="825500" eaLnBrk="1" latinLnBrk="0" hangingPunct="1">
              <a:lnSpc>
                <a:spcPct val="100000"/>
              </a:lnSpc>
              <a:spcBef>
                <a:spcPts val="1200"/>
              </a:spcBef>
              <a:spcAft>
                <a:spcPts val="0"/>
              </a:spcAft>
              <a:buClrTx/>
              <a:buSzPct val="30000"/>
              <a:buFontTx/>
              <a:buBlip>
                <a:blip r:embed="rId11"/>
              </a:buBlip>
              <a:defRPr sz="4800" b="0" i="0" u="none" strike="noStrike" cap="none" spc="0" baseline="0">
                <a:solidFill>
                  <a:srgbClr val="535353"/>
                </a:solidFill>
                <a:uFillTx/>
                <a:latin typeface="+mn-lt"/>
                <a:ea typeface="+mn-ea"/>
                <a:cs typeface="+mn-cs"/>
                <a:sym typeface="Gill Sans"/>
              </a:defRPr>
            </a:lvl7pPr>
            <a:lvl8pPr marL="5708650" marR="0" indent="-552450" algn="l" defTabSz="825500" eaLnBrk="1" latinLnBrk="0" hangingPunct="1">
              <a:lnSpc>
                <a:spcPct val="100000"/>
              </a:lnSpc>
              <a:spcBef>
                <a:spcPts val="1200"/>
              </a:spcBef>
              <a:spcAft>
                <a:spcPts val="0"/>
              </a:spcAft>
              <a:buClrTx/>
              <a:buSzPct val="30000"/>
              <a:buFontTx/>
              <a:buBlip>
                <a:blip r:embed="rId11"/>
              </a:buBlip>
              <a:defRPr sz="4800" b="0" i="0" u="none" strike="noStrike" cap="none" spc="0" baseline="0">
                <a:solidFill>
                  <a:srgbClr val="535353"/>
                </a:solidFill>
                <a:uFillTx/>
                <a:latin typeface="+mn-lt"/>
                <a:ea typeface="+mn-ea"/>
                <a:cs typeface="+mn-cs"/>
                <a:sym typeface="Gill Sans"/>
              </a:defRPr>
            </a:lvl8pPr>
            <a:lvl9pPr marL="6445250" marR="0" indent="-552450" algn="l" defTabSz="825500" eaLnBrk="1" latinLnBrk="0" hangingPunct="1">
              <a:lnSpc>
                <a:spcPct val="100000"/>
              </a:lnSpc>
              <a:spcBef>
                <a:spcPts val="1200"/>
              </a:spcBef>
              <a:spcAft>
                <a:spcPts val="0"/>
              </a:spcAft>
              <a:buClrTx/>
              <a:buSzPct val="30000"/>
              <a:buFontTx/>
              <a:buBlip>
                <a:blip r:embed="rId11"/>
              </a:buBlip>
              <a:defRPr sz="4800" b="0" i="0" u="none" strike="noStrike" cap="none" spc="0" baseline="0">
                <a:solidFill>
                  <a:srgbClr val="535353"/>
                </a:solidFill>
                <a:uFillTx/>
                <a:latin typeface="+mn-lt"/>
                <a:ea typeface="+mn-ea"/>
                <a:cs typeface="+mn-cs"/>
                <a:sym typeface="Gill Sans"/>
              </a:defRPr>
            </a:lvl9pPr>
          </a:lstStyle>
          <a:p>
            <a:pPr marL="0" indent="0" algn="ctr">
              <a:buNone/>
            </a:pPr>
            <a:r>
              <a:rPr lang="pt-PT" sz="4000" b="1">
                <a:sym typeface="+mn-ea"/>
              </a:rPr>
              <a:t>Channel Compression</a:t>
            </a:r>
            <a:endParaRPr sz="4000">
              <a:sym typeface="+mn-ea"/>
            </a:endParaRPr>
          </a:p>
          <a:p>
            <a:pPr lvl="0"/>
            <a:r>
              <a:rPr lang="pt-PT" sz="4000" b="1"/>
              <a:t>Goal</a:t>
            </a:r>
            <a:r>
              <a:rPr lang="pt-PT" sz="4000"/>
              <a:t>: reduce signaling overhead</a:t>
            </a:r>
          </a:p>
          <a:p>
            <a:pPr lvl="0"/>
            <a:r>
              <a:rPr lang="pt-PT" sz="4000" b="1"/>
              <a:t>Requirements</a:t>
            </a:r>
            <a:r>
              <a:rPr lang="pt-PT" sz="4000"/>
              <a:t>: Frequency &amp; array consistency</a:t>
            </a:r>
            <a:endParaRPr sz="4000"/>
          </a:p>
          <a:p>
            <a:pPr lvl="0"/>
            <a:r>
              <a:rPr sz="4000" b="1"/>
              <a:t>Input</a:t>
            </a:r>
            <a:r>
              <a:rPr sz="4000"/>
              <a:t>: </a:t>
            </a:r>
            <a:r>
              <a:rPr lang="pt-PT" sz="4000"/>
              <a:t>32 subcarriers x 32 antennas </a:t>
            </a:r>
          </a:p>
          <a:p>
            <a:pPr lvl="0"/>
            <a:r>
              <a:rPr lang="pt-PT" sz="4000" b="1"/>
              <a:t>Output</a:t>
            </a:r>
            <a:r>
              <a:rPr lang="pt-PT" sz="4000"/>
              <a:t>: (same as i</a:t>
            </a:r>
            <a:r>
              <a:rPr lang="pt-PT" sz="4000">
                <a:sym typeface="+mn-ea"/>
              </a:rPr>
              <a:t>nput, reconstructed)</a:t>
            </a:r>
            <a:endParaRPr lang="pt-PT" altLang="en-US" sz="4000" b="1"/>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p:bldP spid="22" grpId="0" animBg="1"/>
      <p:bldP spid="2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19760" y="1800860"/>
            <a:ext cx="20518120" cy="10869295"/>
          </a:xfrm>
        </p:spPr>
        <p:txBody>
          <a:bodyPr>
            <a:normAutofit/>
          </a:bodyPr>
          <a:lstStyle/>
          <a:p>
            <a:r>
              <a:rPr lang="pt-PT">
                <a:sym typeface="+mn-ea"/>
              </a:rPr>
              <a:t>Data Sources:</a:t>
            </a:r>
          </a:p>
          <a:p>
            <a:pPr lvl="1"/>
            <a:r>
              <a:rPr>
                <a:sym typeface="+mn-ea"/>
              </a:rPr>
              <a:t>Stochastic: Sionna TR 38.901 </a:t>
            </a:r>
            <a:br>
              <a:rPr>
                <a:sym typeface="+mn-ea"/>
              </a:rPr>
            </a:br>
            <a:r>
              <a:rPr>
                <a:sym typeface="+mn-ea"/>
              </a:rPr>
              <a:t>(TDL/CDL/UMa)</a:t>
            </a:r>
          </a:p>
          <a:p>
            <a:pPr lvl="1"/>
            <a:r>
              <a:rPr>
                <a:sym typeface="+mn-ea"/>
              </a:rPr>
              <a:t>Map‑based: DeepMIMO RT scenes</a:t>
            </a:r>
          </a:p>
          <a:p>
            <a:endParaRPr>
              <a:sym typeface="+mn-ea"/>
            </a:endParaRPr>
          </a:p>
          <a:p>
            <a:r>
              <a:rPr>
                <a:sym typeface="+mn-ea"/>
              </a:rPr>
              <a:t>Shared preprocessing → </a:t>
            </a:r>
            <a:br>
              <a:rPr>
                <a:sym typeface="+mn-ea"/>
              </a:rPr>
            </a:br>
            <a:r>
              <a:rPr>
                <a:sym typeface="+mn-ea"/>
              </a:rPr>
              <a:t>Task‑specific models </a:t>
            </a:r>
          </a:p>
          <a:p>
            <a:endParaRPr lang="pt-PT" altLang="en-US" b="1"/>
          </a:p>
          <a:p>
            <a:endParaRPr lang="pt-PT" altLang="en-US" b="1"/>
          </a:p>
          <a:p>
            <a:r>
              <a:rPr lang="pt-PT" altLang="en-US" b="1"/>
              <a:t>Normalization for Compression</a:t>
            </a:r>
            <a:r>
              <a:rPr lang="pt-PT" altLang="en-US"/>
              <a:t>:</a:t>
            </a:r>
            <a:r>
              <a:rPr lang="pt-PT" altLang="en-US" b="1"/>
              <a:t>                      </a:t>
            </a:r>
            <a:r>
              <a:rPr lang="pt-PT" altLang="en-US"/>
              <a:t>      (in real matrix)</a:t>
            </a:r>
            <a:endParaRPr lang="pt-PT" altLang="en-US" b="1"/>
          </a:p>
          <a:p>
            <a:endParaRPr lang="pt-PT" altLang="en-US" b="1"/>
          </a:p>
          <a:p>
            <a:r>
              <a:rPr lang="pt-PT" altLang="en-US" b="1"/>
              <a:t>Normalization for Prediction</a:t>
            </a:r>
            <a:r>
              <a:rPr lang="pt-PT" altLang="en-US"/>
              <a:t>:                       (all axes)</a:t>
            </a:r>
          </a:p>
        </p:txBody>
      </p:sp>
      <p:sp>
        <p:nvSpPr>
          <p:cNvPr id="3" name="Title 2"/>
          <p:cNvSpPr>
            <a:spLocks noGrp="1"/>
          </p:cNvSpPr>
          <p:nvPr>
            <p:ph type="title"/>
          </p:nvPr>
        </p:nvSpPr>
        <p:spPr>
          <a:xfrm>
            <a:off x="555625" y="-1905"/>
            <a:ext cx="10234930" cy="1779270"/>
          </a:xfrm>
        </p:spPr>
        <p:txBody>
          <a:bodyPr>
            <a:normAutofit/>
          </a:bodyPr>
          <a:lstStyle/>
          <a:p>
            <a:r>
              <a:rPr lang="pt-PT" altLang="en-US">
                <a:latin typeface="Gill Sans MT" panose="020B0502020104020203" charset="0"/>
                <a:cs typeface="Gill Sans MT" panose="020B0502020104020203" charset="0"/>
              </a:rPr>
              <a:t>Data Sources &amp; Pipeline</a:t>
            </a:r>
          </a:p>
        </p:txBody>
      </p:sp>
      <p:grpSp>
        <p:nvGrpSpPr>
          <p:cNvPr id="5" name="Group 4"/>
          <p:cNvGrpSpPr/>
          <p:nvPr/>
        </p:nvGrpSpPr>
        <p:grpSpPr>
          <a:xfrm>
            <a:off x="0" y="12904225"/>
            <a:ext cx="21336000" cy="471585"/>
            <a:chOff x="0" y="12887896"/>
            <a:chExt cx="21336000" cy="471585"/>
          </a:xfrm>
        </p:grpSpPr>
        <p:sp>
          <p:nvSpPr>
            <p:cNvPr id="6" name="Rectangle 5"/>
            <p:cNvSpPr/>
            <p:nvPr/>
          </p:nvSpPr>
          <p:spPr>
            <a:xfrm>
              <a:off x="0" y="12887896"/>
              <a:ext cx="21336000" cy="431801"/>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pic>
          <p:nvPicPr>
            <p:cNvPr id="7" name="Picture 6"/>
            <p:cNvPicPr>
              <a:picLocks noChangeAspect="1"/>
            </p:cNvPicPr>
            <p:nvPr/>
          </p:nvPicPr>
          <p:blipFill>
            <a:blip r:embed="rId3"/>
            <a:stretch>
              <a:fillRect/>
            </a:stretch>
          </p:blipFill>
          <p:spPr>
            <a:xfrm>
              <a:off x="85053" y="12927680"/>
              <a:ext cx="3334856" cy="361239"/>
            </a:xfrm>
            <a:prstGeom prst="rect">
              <a:avLst/>
            </a:prstGeom>
          </p:spPr>
        </p:pic>
        <p:pic>
          <p:nvPicPr>
            <p:cNvPr id="8" name="Google Shape;68;p15"/>
            <p:cNvPicPr preferRelativeResize="0"/>
            <p:nvPr/>
          </p:nvPicPr>
          <p:blipFill rotWithShape="1">
            <a:blip r:embed="rId4"/>
            <a:srcRect/>
            <a:stretch>
              <a:fillRect/>
            </a:stretch>
          </p:blipFill>
          <p:spPr>
            <a:xfrm>
              <a:off x="18619902" y="12927680"/>
              <a:ext cx="2677399" cy="431801"/>
            </a:xfrm>
            <a:prstGeom prst="rect">
              <a:avLst/>
            </a:prstGeom>
            <a:noFill/>
            <a:ln>
              <a:noFill/>
            </a:ln>
          </p:spPr>
        </p:pic>
      </p:grpSp>
      <p:sp>
        <p:nvSpPr>
          <p:cNvPr id="9" name="Slide Number Placeholder 3"/>
          <p:cNvSpPr>
            <a:spLocks noGrp="1"/>
          </p:cNvSpPr>
          <p:nvPr/>
        </p:nvSpPr>
        <p:spPr>
          <a:xfrm>
            <a:off x="10546398" y="12905080"/>
            <a:ext cx="243205" cy="427355"/>
          </a:xfrm>
          <a:prstGeom prst="rect">
            <a:avLst/>
          </a:prstGeom>
          <a:ln w="3175">
            <a:miter lim="400000"/>
          </a:ln>
        </p:spPr>
        <p:txBody>
          <a:bodyPr wrap="none" lIns="44450" tIns="44450" rIns="44450" bIns="44450">
            <a:spAutoFit/>
          </a:bodyPr>
          <a:lst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Gill Sans SemiBold"/>
                <a:ea typeface="Gill Sans SemiBold"/>
                <a:cs typeface="Gill Sans SemiBold"/>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a:lstStyle>
          <a:p>
            <a:r>
              <a:rPr lang="pt-PT" altLang="en-US" b="1" dirty="0">
                <a:latin typeface="Gill Sans MT" panose="020B0502020104020203" charset="0"/>
                <a:cs typeface="Gill Sans MT" panose="020B0502020104020203" charset="0"/>
              </a:rPr>
              <a:t>7</a:t>
            </a:r>
          </a:p>
        </p:txBody>
      </p:sp>
      <p:pic>
        <p:nvPicPr>
          <p:cNvPr id="4" name="Picture 3"/>
          <p:cNvPicPr>
            <a:picLocks noChangeAspect="1"/>
          </p:cNvPicPr>
          <p:nvPr/>
        </p:nvPicPr>
        <p:blipFill>
          <a:blip r:embed="rId5"/>
          <a:srcRect b="28935"/>
          <a:stretch>
            <a:fillRect/>
          </a:stretch>
        </p:blipFill>
        <p:spPr>
          <a:xfrm>
            <a:off x="10432415" y="2160905"/>
            <a:ext cx="10596245" cy="5459095"/>
          </a:xfrm>
          <a:prstGeom prst="rect">
            <a:avLst/>
          </a:prstGeom>
        </p:spPr>
      </p:pic>
      <p:pic>
        <p:nvPicPr>
          <p:cNvPr id="10" name="Picture 9"/>
          <p:cNvPicPr>
            <a:picLocks noChangeAspect="1"/>
          </p:cNvPicPr>
          <p:nvPr/>
        </p:nvPicPr>
        <p:blipFill>
          <a:blip r:embed="rId6"/>
          <a:stretch>
            <a:fillRect/>
          </a:stretch>
        </p:blipFill>
        <p:spPr>
          <a:xfrm>
            <a:off x="11200130" y="8848090"/>
            <a:ext cx="3733800" cy="1438275"/>
          </a:xfrm>
          <a:prstGeom prst="rect">
            <a:avLst/>
          </a:prstGeom>
        </p:spPr>
      </p:pic>
      <p:pic>
        <p:nvPicPr>
          <p:cNvPr id="11" name="Picture 10"/>
          <p:cNvPicPr>
            <a:picLocks noChangeAspect="1"/>
          </p:cNvPicPr>
          <p:nvPr/>
        </p:nvPicPr>
        <p:blipFill>
          <a:blip r:embed="rId7"/>
          <a:stretch>
            <a:fillRect/>
          </a:stretch>
        </p:blipFill>
        <p:spPr>
          <a:xfrm>
            <a:off x="10432415" y="10507980"/>
            <a:ext cx="2533650" cy="153352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2" grpI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13995" y="1800860"/>
            <a:ext cx="21082635" cy="3998595"/>
          </a:xfrm>
        </p:spPr>
        <p:txBody>
          <a:bodyPr>
            <a:normAutofit lnSpcReduction="10000"/>
          </a:bodyPr>
          <a:lstStyle/>
          <a:p>
            <a:pPr marL="0" indent="0">
              <a:buNone/>
            </a:pPr>
            <a:r>
              <a:rPr lang="pt-PT" b="1">
                <a:sym typeface="+mn-ea"/>
              </a:rPr>
              <a:t>ASU</a:t>
            </a:r>
            <a:r>
              <a:rPr lang="pt-PT">
                <a:sym typeface="+mn-ea"/>
              </a:rPr>
              <a:t> (asu_campus_3p5)     </a:t>
            </a:r>
            <a:r>
              <a:rPr lang="pt-PT" b="1">
                <a:sym typeface="+mn-ea"/>
              </a:rPr>
              <a:t>NY</a:t>
            </a:r>
            <a:r>
              <a:rPr lang="pt-PT">
                <a:sym typeface="+mn-ea"/>
              </a:rPr>
              <a:t> (city_0_newyork_3p5)   </a:t>
            </a:r>
            <a:r>
              <a:rPr lang="pt-PT" b="1">
                <a:sym typeface="+mn-ea"/>
              </a:rPr>
              <a:t>LA</a:t>
            </a:r>
            <a:r>
              <a:rPr lang="pt-PT">
                <a:sym typeface="+mn-ea"/>
              </a:rPr>
              <a:t> (city_1_losangles_3p5)</a:t>
            </a:r>
            <a:endParaRPr lang="pt-PT" b="1">
              <a:sym typeface="+mn-ea"/>
            </a:endParaRPr>
          </a:p>
        </p:txBody>
      </p:sp>
      <p:sp>
        <p:nvSpPr>
          <p:cNvPr id="3" name="Title 2"/>
          <p:cNvSpPr>
            <a:spLocks noGrp="1"/>
          </p:cNvSpPr>
          <p:nvPr>
            <p:ph type="title"/>
          </p:nvPr>
        </p:nvSpPr>
        <p:spPr>
          <a:xfrm>
            <a:off x="555625" y="-1905"/>
            <a:ext cx="20417790" cy="1779270"/>
          </a:xfrm>
        </p:spPr>
        <p:txBody>
          <a:bodyPr>
            <a:normAutofit/>
          </a:bodyPr>
          <a:lstStyle/>
          <a:p>
            <a:r>
              <a:rPr lang="pt-PT" altLang="en-US">
                <a:latin typeface="Gill Sans MT" panose="020B0502020104020203" charset="0"/>
                <a:cs typeface="Gill Sans MT" panose="020B0502020104020203" charset="0"/>
              </a:rPr>
              <a:t>Ray Tracing Scenarios in DeepMIMO</a:t>
            </a:r>
          </a:p>
        </p:txBody>
      </p:sp>
      <p:grpSp>
        <p:nvGrpSpPr>
          <p:cNvPr id="5" name="Group 4"/>
          <p:cNvGrpSpPr/>
          <p:nvPr/>
        </p:nvGrpSpPr>
        <p:grpSpPr>
          <a:xfrm>
            <a:off x="0" y="12904225"/>
            <a:ext cx="21336000" cy="471585"/>
            <a:chOff x="0" y="12887896"/>
            <a:chExt cx="21336000" cy="471585"/>
          </a:xfrm>
        </p:grpSpPr>
        <p:sp>
          <p:nvSpPr>
            <p:cNvPr id="6" name="Rectangle 5"/>
            <p:cNvSpPr/>
            <p:nvPr/>
          </p:nvSpPr>
          <p:spPr>
            <a:xfrm>
              <a:off x="0" y="12887896"/>
              <a:ext cx="21336000" cy="431801"/>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pic>
          <p:nvPicPr>
            <p:cNvPr id="7" name="Picture 6"/>
            <p:cNvPicPr>
              <a:picLocks noChangeAspect="1"/>
            </p:cNvPicPr>
            <p:nvPr/>
          </p:nvPicPr>
          <p:blipFill>
            <a:blip r:embed="rId3"/>
            <a:stretch>
              <a:fillRect/>
            </a:stretch>
          </p:blipFill>
          <p:spPr>
            <a:xfrm>
              <a:off x="85053" y="12927680"/>
              <a:ext cx="3334856" cy="361239"/>
            </a:xfrm>
            <a:prstGeom prst="rect">
              <a:avLst/>
            </a:prstGeom>
          </p:spPr>
        </p:pic>
        <p:pic>
          <p:nvPicPr>
            <p:cNvPr id="8" name="Google Shape;68;p15"/>
            <p:cNvPicPr preferRelativeResize="0"/>
            <p:nvPr/>
          </p:nvPicPr>
          <p:blipFill rotWithShape="1">
            <a:blip r:embed="rId4"/>
            <a:srcRect/>
            <a:stretch>
              <a:fillRect/>
            </a:stretch>
          </p:blipFill>
          <p:spPr>
            <a:xfrm>
              <a:off x="18619902" y="12927680"/>
              <a:ext cx="2677399" cy="431801"/>
            </a:xfrm>
            <a:prstGeom prst="rect">
              <a:avLst/>
            </a:prstGeom>
            <a:noFill/>
            <a:ln>
              <a:noFill/>
            </a:ln>
          </p:spPr>
        </p:pic>
      </p:grpSp>
      <p:sp>
        <p:nvSpPr>
          <p:cNvPr id="9" name="Slide Number Placeholder 3"/>
          <p:cNvSpPr>
            <a:spLocks noGrp="1"/>
          </p:cNvSpPr>
          <p:nvPr/>
        </p:nvSpPr>
        <p:spPr>
          <a:xfrm>
            <a:off x="10546398" y="12905080"/>
            <a:ext cx="243205" cy="427355"/>
          </a:xfrm>
          <a:prstGeom prst="rect">
            <a:avLst/>
          </a:prstGeom>
          <a:ln w="3175">
            <a:miter lim="400000"/>
          </a:ln>
        </p:spPr>
        <p:txBody>
          <a:bodyPr wrap="none" lIns="44450" tIns="44450" rIns="44450" bIns="44450">
            <a:spAutoFit/>
          </a:bodyPr>
          <a:lst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Gill Sans SemiBold"/>
                <a:ea typeface="Gill Sans SemiBold"/>
                <a:cs typeface="Gill Sans SemiBold"/>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a:lstStyle>
          <a:p>
            <a:r>
              <a:rPr lang="pt-PT" altLang="en-US" b="1" dirty="0">
                <a:latin typeface="Gill Sans MT" panose="020B0502020104020203" charset="0"/>
                <a:cs typeface="Gill Sans MT" panose="020B0502020104020203" charset="0"/>
              </a:rPr>
              <a:t>8</a:t>
            </a:r>
          </a:p>
        </p:txBody>
      </p:sp>
      <p:grpSp>
        <p:nvGrpSpPr>
          <p:cNvPr id="18" name="Group 17"/>
          <p:cNvGrpSpPr/>
          <p:nvPr/>
        </p:nvGrpSpPr>
        <p:grpSpPr>
          <a:xfrm>
            <a:off x="441960" y="2845435"/>
            <a:ext cx="6291580" cy="9914255"/>
            <a:chOff x="696" y="4481"/>
            <a:chExt cx="9908" cy="15613"/>
          </a:xfrm>
        </p:grpSpPr>
        <p:pic>
          <p:nvPicPr>
            <p:cNvPr id="10" name="Picture 9" descr="asu_fig2"/>
            <p:cNvPicPr>
              <a:picLocks noChangeAspect="1"/>
            </p:cNvPicPr>
            <p:nvPr/>
          </p:nvPicPr>
          <p:blipFill>
            <a:blip r:embed="rId5"/>
            <a:stretch>
              <a:fillRect/>
            </a:stretch>
          </p:blipFill>
          <p:spPr>
            <a:xfrm>
              <a:off x="1595" y="4481"/>
              <a:ext cx="8457" cy="7572"/>
            </a:xfrm>
            <a:prstGeom prst="rect">
              <a:avLst/>
            </a:prstGeom>
          </p:spPr>
        </p:pic>
        <p:pic>
          <p:nvPicPr>
            <p:cNvPr id="11" name="Picture 10" descr="asu_fig3"/>
            <p:cNvPicPr>
              <a:picLocks noChangeAspect="1"/>
            </p:cNvPicPr>
            <p:nvPr/>
          </p:nvPicPr>
          <p:blipFill>
            <a:blip r:embed="rId6"/>
            <a:stretch>
              <a:fillRect/>
            </a:stretch>
          </p:blipFill>
          <p:spPr>
            <a:xfrm>
              <a:off x="696" y="12154"/>
              <a:ext cx="9908" cy="7940"/>
            </a:xfrm>
            <a:prstGeom prst="rect">
              <a:avLst/>
            </a:prstGeom>
          </p:spPr>
        </p:pic>
      </p:grpSp>
      <p:grpSp>
        <p:nvGrpSpPr>
          <p:cNvPr id="16" name="Group 15"/>
          <p:cNvGrpSpPr/>
          <p:nvPr/>
        </p:nvGrpSpPr>
        <p:grpSpPr>
          <a:xfrm>
            <a:off x="7724140" y="3105150"/>
            <a:ext cx="5904230" cy="9653905"/>
            <a:chOff x="11846" y="4890"/>
            <a:chExt cx="9298" cy="15203"/>
          </a:xfrm>
        </p:grpSpPr>
        <p:pic>
          <p:nvPicPr>
            <p:cNvPr id="12" name="Picture 11" descr="ny_fig2"/>
            <p:cNvPicPr>
              <a:picLocks noChangeAspect="1"/>
            </p:cNvPicPr>
            <p:nvPr/>
          </p:nvPicPr>
          <p:blipFill>
            <a:blip r:embed="rId7"/>
            <a:stretch>
              <a:fillRect/>
            </a:stretch>
          </p:blipFill>
          <p:spPr>
            <a:xfrm>
              <a:off x="11846" y="4890"/>
              <a:ext cx="9298" cy="6755"/>
            </a:xfrm>
            <a:prstGeom prst="rect">
              <a:avLst/>
            </a:prstGeom>
          </p:spPr>
        </p:pic>
        <p:pic>
          <p:nvPicPr>
            <p:cNvPr id="13" name="Picture 12" descr="ny_fig3"/>
            <p:cNvPicPr>
              <a:picLocks noChangeAspect="1"/>
            </p:cNvPicPr>
            <p:nvPr/>
          </p:nvPicPr>
          <p:blipFill>
            <a:blip r:embed="rId8"/>
            <a:stretch>
              <a:fillRect/>
            </a:stretch>
          </p:blipFill>
          <p:spPr>
            <a:xfrm>
              <a:off x="12525" y="12153"/>
              <a:ext cx="7941" cy="7941"/>
            </a:xfrm>
            <a:prstGeom prst="rect">
              <a:avLst/>
            </a:prstGeom>
          </p:spPr>
        </p:pic>
      </p:grpSp>
      <p:grpSp>
        <p:nvGrpSpPr>
          <p:cNvPr id="17" name="Group 16"/>
          <p:cNvGrpSpPr/>
          <p:nvPr/>
        </p:nvGrpSpPr>
        <p:grpSpPr>
          <a:xfrm>
            <a:off x="14618970" y="3104515"/>
            <a:ext cx="6004560" cy="9655175"/>
            <a:chOff x="23021" y="4889"/>
            <a:chExt cx="9456" cy="15205"/>
          </a:xfrm>
        </p:grpSpPr>
        <p:pic>
          <p:nvPicPr>
            <p:cNvPr id="14" name="Picture 13" descr="Figure 2"/>
            <p:cNvPicPr>
              <a:picLocks noChangeAspect="1"/>
            </p:cNvPicPr>
            <p:nvPr/>
          </p:nvPicPr>
          <p:blipFill>
            <a:blip r:embed="rId9"/>
            <a:stretch>
              <a:fillRect/>
            </a:stretch>
          </p:blipFill>
          <p:spPr>
            <a:xfrm>
              <a:off x="23021" y="4889"/>
              <a:ext cx="9456" cy="6755"/>
            </a:xfrm>
            <a:prstGeom prst="rect">
              <a:avLst/>
            </a:prstGeom>
          </p:spPr>
        </p:pic>
        <p:pic>
          <p:nvPicPr>
            <p:cNvPr id="15" name="Picture 14" descr="Figure 3"/>
            <p:cNvPicPr>
              <a:picLocks noChangeAspect="1"/>
            </p:cNvPicPr>
            <p:nvPr/>
          </p:nvPicPr>
          <p:blipFill>
            <a:blip r:embed="rId10"/>
            <a:stretch>
              <a:fillRect/>
            </a:stretch>
          </p:blipFill>
          <p:spPr>
            <a:xfrm>
              <a:off x="23800" y="12214"/>
              <a:ext cx="7880" cy="7880"/>
            </a:xfrm>
            <a:prstGeom prst="rect">
              <a:avLst/>
            </a:prstGeom>
          </p:spPr>
        </p:pic>
      </p:grpSp>
      <p:sp>
        <p:nvSpPr>
          <p:cNvPr id="19" name="Text Box 18"/>
          <p:cNvSpPr txBox="1"/>
          <p:nvPr/>
        </p:nvSpPr>
        <p:spPr>
          <a:xfrm>
            <a:off x="17075785" y="87630"/>
            <a:ext cx="4260215" cy="827405"/>
          </a:xfrm>
          <a:prstGeom prst="rect">
            <a:avLst/>
          </a:prstGeom>
          <a:no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4450" tIns="44450" rIns="44450" bIns="44450" numCol="1" spcCol="38100" rtlCol="0" anchor="t"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sz="4800" b="0" i="0" u="sng" strike="noStrike" cap="none" spc="0" normalizeH="0" baseline="0">
                <a:ln>
                  <a:noFill/>
                </a:ln>
                <a:solidFill>
                  <a:schemeClr val="accent1">
                    <a:lumMod val="60000"/>
                    <a:lumOff val="40000"/>
                  </a:schemeClr>
                </a:solidFill>
                <a:effectLst/>
                <a:uFillTx/>
                <a:latin typeface="+mn-lt"/>
                <a:ea typeface="+mn-ea"/>
                <a:cs typeface="+mn-cs"/>
                <a:sym typeface="Gill Sans"/>
              </a:rPr>
              <a:t>deepmimo.net</a:t>
            </a:r>
            <a:endParaRPr kumimoji="0" lang="en-US" altLang="en-US" sz="4800" b="0" i="0" u="sng" strike="noStrike" cap="none" spc="0" normalizeH="0" baseline="0">
              <a:ln>
                <a:noFill/>
              </a:ln>
              <a:solidFill>
                <a:schemeClr val="accent1">
                  <a:lumMod val="60000"/>
                  <a:lumOff val="40000"/>
                </a:schemeClr>
              </a:solidFill>
              <a:effectLst/>
              <a:uFillTx/>
              <a:latin typeface="+mn-lt"/>
              <a:ea typeface="+mn-ea"/>
              <a:cs typeface="+mn-cs"/>
              <a:sym typeface="Gill Sans"/>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19760" y="1800860"/>
            <a:ext cx="20518120" cy="10869295"/>
          </a:xfrm>
        </p:spPr>
        <p:txBody>
          <a:bodyPr>
            <a:normAutofit lnSpcReduction="10000"/>
          </a:bodyPr>
          <a:lstStyle/>
          <a:p>
            <a:r>
              <a:rPr dirty="0">
                <a:sym typeface="+mn-ea"/>
              </a:rPr>
              <a:t>Compression: 3 scenes at 1 m spacing; </a:t>
            </a:r>
          </a:p>
          <a:p>
            <a:endParaRPr dirty="0">
              <a:sym typeface="+mn-ea"/>
            </a:endParaRPr>
          </a:p>
          <a:p>
            <a:r>
              <a:rPr dirty="0">
                <a:sym typeface="+mn-ea"/>
              </a:rPr>
              <a:t>Prediction: ultra‑dense ASU variant</a:t>
            </a:r>
            <a:br>
              <a:rPr dirty="0">
                <a:sym typeface="+mn-ea"/>
              </a:rPr>
            </a:br>
            <a:r>
              <a:rPr dirty="0">
                <a:sym typeface="+mn-ea"/>
              </a:rPr>
              <a:t>(10 cm base, 1</a:t>
            </a:r>
            <a:r>
              <a:rPr lang="pt-PT" dirty="0">
                <a:sym typeface="+mn-ea"/>
              </a:rPr>
              <a:t> c</a:t>
            </a:r>
            <a:r>
              <a:rPr dirty="0">
                <a:sym typeface="+mn-ea"/>
              </a:rPr>
              <a:t>m interpolated)</a:t>
            </a:r>
          </a:p>
          <a:p>
            <a:endParaRPr dirty="0">
              <a:sym typeface="+mn-ea"/>
            </a:endParaRPr>
          </a:p>
          <a:p>
            <a:r>
              <a:rPr lang="pt-PT" dirty="0">
                <a:sym typeface="+mn-ea"/>
              </a:rPr>
              <a:t>RT interpolation: </a:t>
            </a:r>
            <a:r>
              <a:rPr lang="pt-PT" i="1" dirty="0">
                <a:sym typeface="+mn-ea"/>
              </a:rPr>
              <a:t>linear on path params (angles, power, phase, delay)</a:t>
            </a:r>
            <a:endParaRPr dirty="0">
              <a:sym typeface="+mn-ea"/>
            </a:endParaRPr>
          </a:p>
          <a:p>
            <a:endParaRPr dirty="0">
              <a:sym typeface="+mn-ea"/>
            </a:endParaRPr>
          </a:p>
          <a:p>
            <a:r>
              <a:rPr dirty="0">
                <a:sym typeface="+mn-ea"/>
              </a:rPr>
              <a:t>Reflections/diffractions</a:t>
            </a:r>
            <a:r>
              <a:rPr lang="pt-PT" dirty="0">
                <a:sym typeface="+mn-ea"/>
              </a:rPr>
              <a:t> in both; </a:t>
            </a:r>
            <a:br>
              <a:rPr lang="pt-PT" dirty="0">
                <a:sym typeface="+mn-ea"/>
              </a:rPr>
            </a:br>
            <a:r>
              <a:rPr lang="pt-PT" dirty="0">
                <a:sym typeface="+mn-ea"/>
              </a:rPr>
              <a:t>Scattering only in Task 1; </a:t>
            </a:r>
            <a:br>
              <a:rPr lang="pt-PT" dirty="0">
                <a:sym typeface="+mn-ea"/>
              </a:rPr>
            </a:br>
            <a:r>
              <a:rPr lang="pt-PT" dirty="0">
                <a:sym typeface="+mn-ea"/>
              </a:rPr>
              <a:t>N</a:t>
            </a:r>
            <a:r>
              <a:rPr dirty="0">
                <a:sym typeface="+mn-ea"/>
              </a:rPr>
              <a:t>o penetration</a:t>
            </a:r>
            <a:r>
              <a:rPr lang="pt-PT" dirty="0">
                <a:sym typeface="+mn-ea"/>
              </a:rPr>
              <a:t>.</a:t>
            </a:r>
            <a:endParaRPr dirty="0">
              <a:sym typeface="+mn-ea"/>
            </a:endParaRPr>
          </a:p>
          <a:p>
            <a:endParaRPr dirty="0">
              <a:sym typeface="+mn-ea"/>
            </a:endParaRPr>
          </a:p>
          <a:p>
            <a:r>
              <a:rPr dirty="0">
                <a:sym typeface="+mn-ea"/>
              </a:rPr>
              <a:t>Sequences follow straight‑line tracks </a:t>
            </a:r>
            <a:br>
              <a:rPr dirty="0">
                <a:sym typeface="+mn-ea"/>
              </a:rPr>
            </a:br>
            <a:r>
              <a:rPr dirty="0">
                <a:sym typeface="+mn-ea"/>
              </a:rPr>
              <a:t>with geometry‑consistent Doppler</a:t>
            </a:r>
          </a:p>
        </p:txBody>
      </p:sp>
      <p:sp>
        <p:nvSpPr>
          <p:cNvPr id="3" name="Title 2"/>
          <p:cNvSpPr>
            <a:spLocks noGrp="1"/>
          </p:cNvSpPr>
          <p:nvPr>
            <p:ph type="title"/>
          </p:nvPr>
        </p:nvSpPr>
        <p:spPr>
          <a:xfrm>
            <a:off x="555625" y="-1905"/>
            <a:ext cx="10234930" cy="1779270"/>
          </a:xfrm>
        </p:spPr>
        <p:txBody>
          <a:bodyPr>
            <a:normAutofit/>
          </a:bodyPr>
          <a:lstStyle/>
          <a:p>
            <a:r>
              <a:rPr lang="pt-PT" altLang="en-US">
                <a:latin typeface="Gill Sans MT" panose="020B0502020104020203" charset="0"/>
                <a:cs typeface="Gill Sans MT" panose="020B0502020104020203" charset="0"/>
              </a:rPr>
              <a:t>RayTracing Configuration</a:t>
            </a:r>
          </a:p>
        </p:txBody>
      </p:sp>
      <p:grpSp>
        <p:nvGrpSpPr>
          <p:cNvPr id="5" name="Group 4"/>
          <p:cNvGrpSpPr/>
          <p:nvPr/>
        </p:nvGrpSpPr>
        <p:grpSpPr>
          <a:xfrm>
            <a:off x="0" y="12904225"/>
            <a:ext cx="21336000" cy="471585"/>
            <a:chOff x="0" y="12887896"/>
            <a:chExt cx="21336000" cy="471585"/>
          </a:xfrm>
        </p:grpSpPr>
        <p:sp>
          <p:nvSpPr>
            <p:cNvPr id="6" name="Rectangle 5"/>
            <p:cNvSpPr/>
            <p:nvPr/>
          </p:nvSpPr>
          <p:spPr>
            <a:xfrm>
              <a:off x="0" y="12887896"/>
              <a:ext cx="21336000" cy="431801"/>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pic>
          <p:nvPicPr>
            <p:cNvPr id="7" name="Picture 6"/>
            <p:cNvPicPr>
              <a:picLocks noChangeAspect="1"/>
            </p:cNvPicPr>
            <p:nvPr/>
          </p:nvPicPr>
          <p:blipFill>
            <a:blip r:embed="rId5"/>
            <a:stretch>
              <a:fillRect/>
            </a:stretch>
          </p:blipFill>
          <p:spPr>
            <a:xfrm>
              <a:off x="85053" y="12927680"/>
              <a:ext cx="3334856" cy="361239"/>
            </a:xfrm>
            <a:prstGeom prst="rect">
              <a:avLst/>
            </a:prstGeom>
          </p:spPr>
        </p:pic>
        <p:pic>
          <p:nvPicPr>
            <p:cNvPr id="8" name="Google Shape;68;p15"/>
            <p:cNvPicPr preferRelativeResize="0"/>
            <p:nvPr/>
          </p:nvPicPr>
          <p:blipFill rotWithShape="1">
            <a:blip r:embed="rId6"/>
            <a:srcRect/>
            <a:stretch>
              <a:fillRect/>
            </a:stretch>
          </p:blipFill>
          <p:spPr>
            <a:xfrm>
              <a:off x="18619902" y="12927680"/>
              <a:ext cx="2677399" cy="431801"/>
            </a:xfrm>
            <a:prstGeom prst="rect">
              <a:avLst/>
            </a:prstGeom>
            <a:noFill/>
            <a:ln>
              <a:noFill/>
            </a:ln>
          </p:spPr>
        </p:pic>
      </p:grpSp>
      <p:sp>
        <p:nvSpPr>
          <p:cNvPr id="9" name="Slide Number Placeholder 3"/>
          <p:cNvSpPr>
            <a:spLocks noGrp="1"/>
          </p:cNvSpPr>
          <p:nvPr/>
        </p:nvSpPr>
        <p:spPr>
          <a:xfrm>
            <a:off x="10546399" y="12905080"/>
            <a:ext cx="243205" cy="427355"/>
          </a:xfrm>
          <a:prstGeom prst="rect">
            <a:avLst/>
          </a:prstGeom>
          <a:ln w="3175">
            <a:miter lim="400000"/>
          </a:ln>
        </p:spPr>
        <p:txBody>
          <a:bodyPr wrap="none" lIns="44450" tIns="44450" rIns="44450" bIns="44450">
            <a:spAutoFit/>
          </a:bodyPr>
          <a:lstStyle>
            <a:lvl1pPr marL="0" marR="0" indent="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Gill Sans SemiBold"/>
                <a:ea typeface="Gill Sans SemiBold"/>
                <a:cs typeface="Gill Sans SemiBold"/>
                <a:sym typeface="Gill Sans SemiBold"/>
              </a:defRPr>
            </a:lvl1pPr>
            <a:lvl2pPr marL="0" marR="0" indent="228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2pPr>
            <a:lvl3pPr marL="0" marR="0" indent="457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3pPr>
            <a:lvl4pPr marL="0" marR="0" indent="685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4pPr>
            <a:lvl5pPr marL="0" marR="0" indent="9144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5pPr>
            <a:lvl6pPr marL="0" marR="0" indent="11430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6pPr>
            <a:lvl7pPr marL="0" marR="0" indent="13716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7pPr>
            <a:lvl8pPr marL="0" marR="0" indent="16002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8pPr>
            <a:lvl9pPr marL="0" marR="0" indent="1828800" algn="ctr" defTabSz="825500" eaLnBrk="1" latinLnBrk="0" hangingPunct="1">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Gill Sans SemiBold"/>
              </a:defRPr>
            </a:lvl9pPr>
          </a:lstStyle>
          <a:p>
            <a:r>
              <a:rPr lang="pt-PT" altLang="en-US" b="1" dirty="0">
                <a:latin typeface="Gill Sans MT" panose="020B0502020104020203" charset="0"/>
                <a:cs typeface="Gill Sans MT" panose="020B0502020104020203" charset="0"/>
              </a:rPr>
              <a:t>9</a:t>
            </a:r>
          </a:p>
        </p:txBody>
      </p:sp>
      <p:pic>
        <p:nvPicPr>
          <p:cNvPr id="10" name="Picture 9"/>
          <p:cNvPicPr>
            <a:picLocks noChangeAspect="1"/>
          </p:cNvPicPr>
          <p:nvPr/>
        </p:nvPicPr>
        <p:blipFill>
          <a:blip r:embed="rId7"/>
          <a:srcRect t="6649"/>
          <a:stretch>
            <a:fillRect/>
          </a:stretch>
        </p:blipFill>
        <p:spPr>
          <a:xfrm>
            <a:off x="12477750" y="1109345"/>
            <a:ext cx="8071485" cy="3923030"/>
          </a:xfrm>
          <a:prstGeom prst="rect">
            <a:avLst/>
          </a:prstGeom>
        </p:spPr>
      </p:pic>
      <p:pic>
        <p:nvPicPr>
          <p:cNvPr id="4" name="all_sequence_sweep_60fps">
            <a:hlinkClick r:id="" action="ppaction://media"/>
            <a:extLst>
              <a:ext uri="{FF2B5EF4-FFF2-40B4-BE49-F238E27FC236}">
                <a16:creationId xmlns:a16="http://schemas.microsoft.com/office/drawing/2014/main" id="{D42E13C1-16DB-8385-6C66-CC82F12C2A75}"/>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2202510" y="6826724"/>
            <a:ext cx="8520715" cy="5843432"/>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mediacall" presetSubtype="0" fill="hold" nodeType="withEffect">
                                  <p:stCondLst>
                                    <p:cond delay="0"/>
                                  </p:stCondLst>
                                  <p:childTnLst>
                                    <p:cmd type="call" cmd="playFrom(0.0)">
                                      <p:cBhvr>
                                        <p:cTn id="26" dur="12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fill="hold" display="0">
                  <p:stCondLst>
                    <p:cond delay="indefinite"/>
                  </p:stCondLst>
                </p:cTn>
                <p:tgtEl>
                  <p:spTgt spid="4"/>
                </p:tgtEl>
              </p:cMediaNode>
            </p:video>
          </p:childTnLst>
        </p:cTn>
      </p:par>
    </p:tnLst>
    <p:bldLst>
      <p:bldP spid="2" grpId="0" uiExpand="1" build="p"/>
      <p:bldP spid="2" grpId="1" build="p"/>
    </p:bldLst>
  </p:timing>
</p:sld>
</file>

<file path=ppt/theme/theme1.xml><?xml version="1.0" encoding="utf-8"?>
<a:theme xmlns:a="http://schemas.openxmlformats.org/drawingml/2006/main" name="White">
  <a:themeElements>
    <a:clrScheme name="White">
      <a:dk1>
        <a:srgbClr val="535353"/>
      </a:dk1>
      <a:lt1>
        <a:srgbClr val="9CCED5"/>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Custom 1">
      <a:majorFont>
        <a:latin typeface="Gill Sans MT"/>
        <a:ea typeface="Gill Sans"/>
        <a:cs typeface="Gill Sans"/>
      </a:majorFont>
      <a:minorFont>
        <a:latin typeface="Gill Sans MT"/>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38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5A5F5E"/>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3_White">
  <a:themeElements>
    <a:clrScheme name="White">
      <a:dk1>
        <a:srgbClr val="535353"/>
      </a:dk1>
      <a:lt1>
        <a:srgbClr val="9CCED5"/>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Custom 1">
      <a:majorFont>
        <a:latin typeface="Gill Sans MT"/>
        <a:ea typeface="Gill Sans"/>
        <a:cs typeface="Gill Sans"/>
      </a:majorFont>
      <a:minorFont>
        <a:latin typeface="Gill Sans MT"/>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38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5A5F5E"/>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4_White">
  <a:themeElements>
    <a:clrScheme name="White">
      <a:dk1>
        <a:srgbClr val="535353"/>
      </a:dk1>
      <a:lt1>
        <a:srgbClr val="9CCED5"/>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Custom 1">
      <a:majorFont>
        <a:latin typeface="Gill Sans MT"/>
        <a:ea typeface="Gill Sans"/>
        <a:cs typeface="Gill Sans"/>
      </a:majorFont>
      <a:minorFont>
        <a:latin typeface="Gill Sans MT"/>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38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5A5F5E"/>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8_White">
  <a:themeElements>
    <a:clrScheme name="White">
      <a:dk1>
        <a:srgbClr val="535353"/>
      </a:dk1>
      <a:lt1>
        <a:srgbClr val="9CCED5"/>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Custom 1">
      <a:majorFont>
        <a:latin typeface="Gill Sans MT"/>
        <a:ea typeface="Gill Sans"/>
        <a:cs typeface="Gill Sans"/>
      </a:majorFont>
      <a:minorFont>
        <a:latin typeface="Gill Sans MT"/>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38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5A5F5E"/>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7_White">
  <a:themeElements>
    <a:clrScheme name="White">
      <a:dk1>
        <a:srgbClr val="535353"/>
      </a:dk1>
      <a:lt1>
        <a:srgbClr val="9CCED5"/>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Custom 1">
      <a:majorFont>
        <a:latin typeface="Gill Sans MT"/>
        <a:ea typeface="Gill Sans"/>
        <a:cs typeface="Gill Sans"/>
      </a:majorFont>
      <a:minorFont>
        <a:latin typeface="Gill Sans MT"/>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38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5A5F5E"/>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9_White">
  <a:themeElements>
    <a:clrScheme name="White">
      <a:dk1>
        <a:srgbClr val="535353"/>
      </a:dk1>
      <a:lt1>
        <a:srgbClr val="9CCED5"/>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Custom 1">
      <a:majorFont>
        <a:latin typeface="Gill Sans MT"/>
        <a:ea typeface="Gill Sans"/>
        <a:cs typeface="Gill Sans"/>
      </a:majorFont>
      <a:minorFont>
        <a:latin typeface="Gill Sans MT"/>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38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5A5F5E"/>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0_White">
  <a:themeElements>
    <a:clrScheme name="White">
      <a:dk1>
        <a:srgbClr val="535353"/>
      </a:dk1>
      <a:lt1>
        <a:srgbClr val="9CCED5"/>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Custom 1">
      <a:majorFont>
        <a:latin typeface="Gill Sans MT"/>
        <a:ea typeface="Gill Sans"/>
        <a:cs typeface="Gill Sans"/>
      </a:majorFont>
      <a:minorFont>
        <a:latin typeface="Gill Sans MT"/>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38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5A5F5E"/>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8_White">
  <a:themeElements>
    <a:clrScheme name="White">
      <a:dk1>
        <a:srgbClr val="535353"/>
      </a:dk1>
      <a:lt1>
        <a:srgbClr val="9CCED5"/>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Custom 1">
      <a:majorFont>
        <a:latin typeface="Gill Sans MT"/>
        <a:ea typeface="Gill Sans"/>
        <a:cs typeface="Gill Sans"/>
      </a:majorFont>
      <a:minorFont>
        <a:latin typeface="Gill Sans MT"/>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38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5A5F5E"/>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9_White">
  <a:themeElements>
    <a:clrScheme name="White">
      <a:dk1>
        <a:srgbClr val="535353"/>
      </a:dk1>
      <a:lt1>
        <a:srgbClr val="9CCED5"/>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Custom 1">
      <a:majorFont>
        <a:latin typeface="Gill Sans MT"/>
        <a:ea typeface="Gill Sans"/>
        <a:cs typeface="Gill Sans"/>
      </a:majorFont>
      <a:minorFont>
        <a:latin typeface="Gill Sans MT"/>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38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5A5F5E"/>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20_White">
  <a:themeElements>
    <a:clrScheme name="White">
      <a:dk1>
        <a:srgbClr val="535353"/>
      </a:dk1>
      <a:lt1>
        <a:srgbClr val="9CCED5"/>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Custom 1">
      <a:majorFont>
        <a:latin typeface="Gill Sans MT"/>
        <a:ea typeface="Gill Sans"/>
        <a:cs typeface="Gill Sans"/>
      </a:majorFont>
      <a:minorFont>
        <a:latin typeface="Gill Sans MT"/>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38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5A5F5E"/>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21_White">
  <a:themeElements>
    <a:clrScheme name="White">
      <a:dk1>
        <a:srgbClr val="535353"/>
      </a:dk1>
      <a:lt1>
        <a:srgbClr val="9CCED5"/>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Custom 1">
      <a:majorFont>
        <a:latin typeface="Gill Sans MT"/>
        <a:ea typeface="Gill Sans"/>
        <a:cs typeface="Gill Sans"/>
      </a:majorFont>
      <a:minorFont>
        <a:latin typeface="Gill Sans MT"/>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38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5A5F5E"/>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White">
  <a:themeElements>
    <a:clrScheme name="White">
      <a:dk1>
        <a:srgbClr val="535353"/>
      </a:dk1>
      <a:lt1>
        <a:srgbClr val="9CCED5"/>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Custom 1">
      <a:majorFont>
        <a:latin typeface="Gill Sans MT"/>
        <a:ea typeface="Gill Sans"/>
        <a:cs typeface="Gill Sans"/>
      </a:majorFont>
      <a:minorFont>
        <a:latin typeface="Gill Sans MT"/>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38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5A5F5E"/>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25_White">
  <a:themeElements>
    <a:clrScheme name="White">
      <a:dk1>
        <a:srgbClr val="535353"/>
      </a:dk1>
      <a:lt1>
        <a:srgbClr val="9CCED5"/>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Custom 1">
      <a:majorFont>
        <a:latin typeface="Gill Sans MT"/>
        <a:ea typeface="Gill Sans"/>
        <a:cs typeface="Gill Sans"/>
      </a:majorFont>
      <a:minorFont>
        <a:latin typeface="Gill Sans MT"/>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38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5A5F5E"/>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26_White">
  <a:themeElements>
    <a:clrScheme name="White">
      <a:dk1>
        <a:srgbClr val="535353"/>
      </a:dk1>
      <a:lt1>
        <a:srgbClr val="9CCED5"/>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Custom 1">
      <a:majorFont>
        <a:latin typeface="Gill Sans MT"/>
        <a:ea typeface="Gill Sans"/>
        <a:cs typeface="Gill Sans"/>
      </a:majorFont>
      <a:minorFont>
        <a:latin typeface="Gill Sans MT"/>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38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5A5F5E"/>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28_White">
  <a:themeElements>
    <a:clrScheme name="White">
      <a:dk1>
        <a:srgbClr val="535353"/>
      </a:dk1>
      <a:lt1>
        <a:srgbClr val="9CCED5"/>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Custom 1">
      <a:majorFont>
        <a:latin typeface="Gill Sans MT"/>
        <a:ea typeface="Gill Sans"/>
        <a:cs typeface="Gill Sans"/>
      </a:majorFont>
      <a:minorFont>
        <a:latin typeface="Gill Sans MT"/>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38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5A5F5E"/>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9_White">
  <a:themeElements>
    <a:clrScheme name="White">
      <a:dk1>
        <a:srgbClr val="535353"/>
      </a:dk1>
      <a:lt1>
        <a:srgbClr val="9CCED5"/>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Custom 1">
      <a:majorFont>
        <a:latin typeface="Gill Sans MT"/>
        <a:ea typeface="Gill Sans"/>
        <a:cs typeface="Gill Sans"/>
      </a:majorFont>
      <a:minorFont>
        <a:latin typeface="Gill Sans MT"/>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38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5A5F5E"/>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31_White">
  <a:themeElements>
    <a:clrScheme name="White">
      <a:dk1>
        <a:srgbClr val="535353"/>
      </a:dk1>
      <a:lt1>
        <a:srgbClr val="9CCED5"/>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Custom 1">
      <a:majorFont>
        <a:latin typeface="Gill Sans MT"/>
        <a:ea typeface="Gill Sans"/>
        <a:cs typeface="Gill Sans"/>
      </a:majorFont>
      <a:minorFont>
        <a:latin typeface="Gill Sans MT"/>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38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5A5F5E"/>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32_White">
  <a:themeElements>
    <a:clrScheme name="White">
      <a:dk1>
        <a:srgbClr val="535353"/>
      </a:dk1>
      <a:lt1>
        <a:srgbClr val="9CCED5"/>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Custom 1">
      <a:majorFont>
        <a:latin typeface="Gill Sans MT"/>
        <a:ea typeface="Gill Sans"/>
        <a:cs typeface="Gill Sans"/>
      </a:majorFont>
      <a:minorFont>
        <a:latin typeface="Gill Sans MT"/>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38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5A5F5E"/>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33_White">
  <a:themeElements>
    <a:clrScheme name="White">
      <a:dk1>
        <a:srgbClr val="535353"/>
      </a:dk1>
      <a:lt1>
        <a:srgbClr val="9CCED5"/>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Custom 1">
      <a:majorFont>
        <a:latin typeface="Gill Sans MT"/>
        <a:ea typeface="Gill Sans"/>
        <a:cs typeface="Gill Sans"/>
      </a:majorFont>
      <a:minorFont>
        <a:latin typeface="Gill Sans MT"/>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38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5A5F5E"/>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34_White">
  <a:themeElements>
    <a:clrScheme name="White">
      <a:dk1>
        <a:srgbClr val="535353"/>
      </a:dk1>
      <a:lt1>
        <a:srgbClr val="9CCED5"/>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Custom 1">
      <a:majorFont>
        <a:latin typeface="Gill Sans MT"/>
        <a:ea typeface="Gill Sans"/>
        <a:cs typeface="Gill Sans"/>
      </a:majorFont>
      <a:minorFont>
        <a:latin typeface="Gill Sans MT"/>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38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5A5F5E"/>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24_White">
  <a:themeElements>
    <a:clrScheme name="White">
      <a:dk1>
        <a:srgbClr val="535353"/>
      </a:dk1>
      <a:lt1>
        <a:srgbClr val="9CCED5"/>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Custom 1">
      <a:majorFont>
        <a:latin typeface="Gill Sans MT"/>
        <a:ea typeface="Gill Sans"/>
        <a:cs typeface="Gill Sans"/>
      </a:majorFont>
      <a:minorFont>
        <a:latin typeface="Gill Sans MT"/>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38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5A5F5E"/>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35_White">
  <a:themeElements>
    <a:clrScheme name="White">
      <a:dk1>
        <a:srgbClr val="535353"/>
      </a:dk1>
      <a:lt1>
        <a:srgbClr val="9CCED5"/>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Custom 1">
      <a:majorFont>
        <a:latin typeface="Gill Sans MT"/>
        <a:ea typeface="Gill Sans"/>
        <a:cs typeface="Gill Sans"/>
      </a:majorFont>
      <a:minorFont>
        <a:latin typeface="Gill Sans MT"/>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38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5A5F5E"/>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White">
  <a:themeElements>
    <a:clrScheme name="White">
      <a:dk1>
        <a:srgbClr val="535353"/>
      </a:dk1>
      <a:lt1>
        <a:srgbClr val="9CCED5"/>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Custom 1">
      <a:majorFont>
        <a:latin typeface="Gill Sans MT"/>
        <a:ea typeface="Gill Sans"/>
        <a:cs typeface="Gill Sans"/>
      </a:majorFont>
      <a:minorFont>
        <a:latin typeface="Gill Sans MT"/>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38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5A5F5E"/>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37_White">
  <a:themeElements>
    <a:clrScheme name="White">
      <a:dk1>
        <a:srgbClr val="535353"/>
      </a:dk1>
      <a:lt1>
        <a:srgbClr val="9CCED5"/>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Custom 1">
      <a:majorFont>
        <a:latin typeface="Gill Sans MT"/>
        <a:ea typeface="Gill Sans"/>
        <a:cs typeface="Gill Sans"/>
      </a:majorFont>
      <a:minorFont>
        <a:latin typeface="Gill Sans MT"/>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38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5A5F5E"/>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39_White">
  <a:themeElements>
    <a:clrScheme name="White">
      <a:dk1>
        <a:srgbClr val="535353"/>
      </a:dk1>
      <a:lt1>
        <a:srgbClr val="9CCED5"/>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Custom 1">
      <a:majorFont>
        <a:latin typeface="Gill Sans MT"/>
        <a:ea typeface="Gill Sans"/>
        <a:cs typeface="Gill Sans"/>
      </a:majorFont>
      <a:minorFont>
        <a:latin typeface="Gill Sans MT"/>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38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5A5F5E"/>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42_White">
  <a:themeElements>
    <a:clrScheme name="White">
      <a:dk1>
        <a:srgbClr val="535353"/>
      </a:dk1>
      <a:lt1>
        <a:srgbClr val="9CCED5"/>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Custom 1">
      <a:majorFont>
        <a:latin typeface="Gill Sans MT"/>
        <a:ea typeface="Gill Sans"/>
        <a:cs typeface="Gill Sans"/>
      </a:majorFont>
      <a:minorFont>
        <a:latin typeface="Gill Sans MT"/>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38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5A5F5E"/>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43_White">
  <a:themeElements>
    <a:clrScheme name="White">
      <a:dk1>
        <a:srgbClr val="535353"/>
      </a:dk1>
      <a:lt1>
        <a:srgbClr val="9CCED5"/>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Custom 1">
      <a:majorFont>
        <a:latin typeface="Gill Sans MT"/>
        <a:ea typeface="Gill Sans"/>
        <a:cs typeface="Gill Sans"/>
      </a:majorFont>
      <a:minorFont>
        <a:latin typeface="Gill Sans MT"/>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38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5A5F5E"/>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47_White">
  <a:themeElements>
    <a:clrScheme name="White">
      <a:dk1>
        <a:srgbClr val="535353"/>
      </a:dk1>
      <a:lt1>
        <a:srgbClr val="9CCED5"/>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Custom 1">
      <a:majorFont>
        <a:latin typeface="Gill Sans MT"/>
        <a:ea typeface="Gill Sans"/>
        <a:cs typeface="Gill Sans"/>
      </a:majorFont>
      <a:minorFont>
        <a:latin typeface="Gill Sans MT"/>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38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5A5F5E"/>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16_White">
  <a:themeElements>
    <a:clrScheme name="White">
      <a:dk1>
        <a:srgbClr val="535353"/>
      </a:dk1>
      <a:lt1>
        <a:srgbClr val="9CCED5"/>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Custom 1">
      <a:majorFont>
        <a:latin typeface="Gill Sans MT"/>
        <a:ea typeface="Gill Sans"/>
        <a:cs typeface="Gill Sans"/>
      </a:majorFont>
      <a:minorFont>
        <a:latin typeface="Gill Sans MT"/>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38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5A5F5E"/>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22_White">
  <a:themeElements>
    <a:clrScheme name="White">
      <a:dk1>
        <a:srgbClr val="535353"/>
      </a:dk1>
      <a:lt1>
        <a:srgbClr val="9CCED5"/>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Custom 1">
      <a:majorFont>
        <a:latin typeface="Gill Sans MT"/>
        <a:ea typeface="Gill Sans"/>
        <a:cs typeface="Gill Sans"/>
      </a:majorFont>
      <a:minorFont>
        <a:latin typeface="Gill Sans MT"/>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38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5A5F5E"/>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15_White">
  <a:themeElements>
    <a:clrScheme name="White">
      <a:dk1>
        <a:srgbClr val="535353"/>
      </a:dk1>
      <a:lt1>
        <a:srgbClr val="9CCED5"/>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Custom 1">
      <a:majorFont>
        <a:latin typeface="Gill Sans MT"/>
        <a:ea typeface="Gill Sans"/>
        <a:cs typeface="Gill Sans"/>
      </a:majorFont>
      <a:minorFont>
        <a:latin typeface="Gill Sans MT"/>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38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5A5F5E"/>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8.xml><?xml version="1.0" encoding="utf-8"?>
<a:theme xmlns:a="http://schemas.openxmlformats.org/drawingml/2006/main" name="30_White">
  <a:themeElements>
    <a:clrScheme name="White">
      <a:dk1>
        <a:srgbClr val="535353"/>
      </a:dk1>
      <a:lt1>
        <a:srgbClr val="9CCED5"/>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Custom 1">
      <a:majorFont>
        <a:latin typeface="Gill Sans MT"/>
        <a:ea typeface="Gill Sans"/>
        <a:cs typeface="Gill Sans"/>
      </a:majorFont>
      <a:minorFont>
        <a:latin typeface="Gill Sans MT"/>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38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5A5F5E"/>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9.xml><?xml version="1.0" encoding="utf-8"?>
<a:theme xmlns:a="http://schemas.openxmlformats.org/drawingml/2006/main" name="27_White">
  <a:themeElements>
    <a:clrScheme name="White">
      <a:dk1>
        <a:srgbClr val="535353"/>
      </a:dk1>
      <a:lt1>
        <a:srgbClr val="9CCED5"/>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Custom 1">
      <a:majorFont>
        <a:latin typeface="Gill Sans MT"/>
        <a:ea typeface="Gill Sans"/>
        <a:cs typeface="Gill Sans"/>
      </a:majorFont>
      <a:minorFont>
        <a:latin typeface="Gill Sans MT"/>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38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5A5F5E"/>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White">
  <a:themeElements>
    <a:clrScheme name="White">
      <a:dk1>
        <a:srgbClr val="535353"/>
      </a:dk1>
      <a:lt1>
        <a:srgbClr val="9CCED5"/>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Custom 1">
      <a:majorFont>
        <a:latin typeface="Gill Sans MT"/>
        <a:ea typeface="Gill Sans"/>
        <a:cs typeface="Gill Sans"/>
      </a:majorFont>
      <a:minorFont>
        <a:latin typeface="Gill Sans MT"/>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38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5A5F5E"/>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0.xml><?xml version="1.0" encoding="utf-8"?>
<a:theme xmlns:a="http://schemas.openxmlformats.org/drawingml/2006/main" name="1_White">
  <a:themeElements>
    <a:clrScheme name="White">
      <a:dk1>
        <a:srgbClr val="535353"/>
      </a:dk1>
      <a:lt1>
        <a:srgbClr val="9CCED5"/>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Custom 1">
      <a:majorFont>
        <a:latin typeface="Gill Sans MT"/>
        <a:ea typeface="Gill Sans"/>
        <a:cs typeface="Gill Sans"/>
      </a:majorFont>
      <a:minorFont>
        <a:latin typeface="Gill Sans MT"/>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38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5A5F5E"/>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1.xml><?xml version="1.0" encoding="utf-8"?>
<a:theme xmlns:a="http://schemas.openxmlformats.org/drawingml/2006/main" name="44_White">
  <a:themeElements>
    <a:clrScheme name="White">
      <a:dk1>
        <a:srgbClr val="535353"/>
      </a:dk1>
      <a:lt1>
        <a:srgbClr val="9CCED5"/>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Custom 1">
      <a:majorFont>
        <a:latin typeface="Gill Sans MT"/>
        <a:ea typeface="Gill Sans"/>
        <a:cs typeface="Gill Sans"/>
      </a:majorFont>
      <a:minorFont>
        <a:latin typeface="Gill Sans MT"/>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38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5A5F5E"/>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2.xml><?xml version="1.0" encoding="utf-8"?>
<a:theme xmlns:a="http://schemas.openxmlformats.org/drawingml/2006/main" name="45_White">
  <a:themeElements>
    <a:clrScheme name="White">
      <a:dk1>
        <a:srgbClr val="535353"/>
      </a:dk1>
      <a:lt1>
        <a:srgbClr val="9CCED5"/>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Custom 1">
      <a:majorFont>
        <a:latin typeface="Gill Sans MT"/>
        <a:ea typeface="Gill Sans"/>
        <a:cs typeface="Gill Sans"/>
      </a:majorFont>
      <a:minorFont>
        <a:latin typeface="Gill Sans MT"/>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38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5A5F5E"/>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3.xml><?xml version="1.0" encoding="utf-8"?>
<a:theme xmlns:a="http://schemas.openxmlformats.org/drawingml/2006/main" name="23_White">
  <a:themeElements>
    <a:clrScheme name="White">
      <a:dk1>
        <a:srgbClr val="535353"/>
      </a:dk1>
      <a:lt1>
        <a:srgbClr val="9CCED5"/>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Custom 1">
      <a:majorFont>
        <a:latin typeface="Gill Sans MT"/>
        <a:ea typeface="Gill Sans"/>
        <a:cs typeface="Gill Sans"/>
      </a:majorFont>
      <a:minorFont>
        <a:latin typeface="Gill Sans MT"/>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38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5A5F5E"/>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4.xml><?xml version="1.0" encoding="utf-8"?>
<a:theme xmlns:a="http://schemas.openxmlformats.org/drawingml/2006/main" name="36_White">
  <a:themeElements>
    <a:clrScheme name="White">
      <a:dk1>
        <a:srgbClr val="535353"/>
      </a:dk1>
      <a:lt1>
        <a:srgbClr val="9CCED5"/>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Custom 1">
      <a:majorFont>
        <a:latin typeface="Gill Sans MT"/>
        <a:ea typeface="Gill Sans"/>
        <a:cs typeface="Gill Sans"/>
      </a:majorFont>
      <a:minorFont>
        <a:latin typeface="Gill Sans MT"/>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38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5A5F5E"/>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5.xml><?xml version="1.0" encoding="utf-8"?>
<a:theme xmlns:a="http://schemas.openxmlformats.org/drawingml/2006/main" name="38_White">
  <a:themeElements>
    <a:clrScheme name="White">
      <a:dk1>
        <a:srgbClr val="535353"/>
      </a:dk1>
      <a:lt1>
        <a:srgbClr val="9CCED5"/>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Custom 1">
      <a:majorFont>
        <a:latin typeface="Gill Sans MT"/>
        <a:ea typeface="Gill Sans"/>
        <a:cs typeface="Gill Sans"/>
      </a:majorFont>
      <a:minorFont>
        <a:latin typeface="Gill Sans MT"/>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38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5A5F5E"/>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6.xml><?xml version="1.0" encoding="utf-8"?>
<a:theme xmlns:a="http://schemas.openxmlformats.org/drawingml/2006/main" name="40_White">
  <a:themeElements>
    <a:clrScheme name="White">
      <a:dk1>
        <a:srgbClr val="535353"/>
      </a:dk1>
      <a:lt1>
        <a:srgbClr val="9CCED5"/>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Custom 1">
      <a:majorFont>
        <a:latin typeface="Gill Sans MT"/>
        <a:ea typeface="Gill Sans"/>
        <a:cs typeface="Gill Sans"/>
      </a:majorFont>
      <a:minorFont>
        <a:latin typeface="Gill Sans MT"/>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38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5A5F5E"/>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7.xml><?xml version="1.0" encoding="utf-8"?>
<a:theme xmlns:a="http://schemas.openxmlformats.org/drawingml/2006/main" name="41_White">
  <a:themeElements>
    <a:clrScheme name="White">
      <a:dk1>
        <a:srgbClr val="535353"/>
      </a:dk1>
      <a:lt1>
        <a:srgbClr val="9CCED5"/>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Custom 1">
      <a:majorFont>
        <a:latin typeface="Gill Sans MT"/>
        <a:ea typeface="Gill Sans"/>
        <a:cs typeface="Gill Sans"/>
      </a:majorFont>
      <a:minorFont>
        <a:latin typeface="Gill Sans MT"/>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38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5A5F5E"/>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8.xml><?xml version="1.0" encoding="utf-8"?>
<a:theme xmlns:a="http://schemas.openxmlformats.org/drawingml/2006/main" name="46_White">
  <a:themeElements>
    <a:clrScheme name="White">
      <a:dk1>
        <a:srgbClr val="535353"/>
      </a:dk1>
      <a:lt1>
        <a:srgbClr val="9CCED5"/>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Custom 1">
      <a:majorFont>
        <a:latin typeface="Gill Sans MT"/>
        <a:ea typeface="Gill Sans"/>
        <a:cs typeface="Gill Sans"/>
      </a:majorFont>
      <a:minorFont>
        <a:latin typeface="Gill Sans MT"/>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38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5A5F5E"/>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9.xml><?xml version="1.0" encoding="utf-8"?>
<a:theme xmlns:a="http://schemas.openxmlformats.org/drawingml/2006/main" name="48_White">
  <a:themeElements>
    <a:clrScheme name="White">
      <a:dk1>
        <a:srgbClr val="535353"/>
      </a:dk1>
      <a:lt1>
        <a:srgbClr val="9CCED5"/>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Custom 1">
      <a:majorFont>
        <a:latin typeface="Gill Sans MT"/>
        <a:ea typeface="Gill Sans"/>
        <a:cs typeface="Gill Sans"/>
      </a:majorFont>
      <a:minorFont>
        <a:latin typeface="Gill Sans MT"/>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38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5A5F5E"/>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White">
  <a:themeElements>
    <a:clrScheme name="White">
      <a:dk1>
        <a:srgbClr val="535353"/>
      </a:dk1>
      <a:lt1>
        <a:srgbClr val="9CCED5"/>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Custom 1">
      <a:majorFont>
        <a:latin typeface="Gill Sans MT"/>
        <a:ea typeface="Gill Sans"/>
        <a:cs typeface="Gill Sans"/>
      </a:majorFont>
      <a:minorFont>
        <a:latin typeface="Gill Sans MT"/>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38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5A5F5E"/>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0.xml><?xml version="1.0" encoding="utf-8"?>
<a:theme xmlns:a="http://schemas.openxmlformats.org/drawingml/2006/main" name="49_White">
  <a:themeElements>
    <a:clrScheme name="White">
      <a:dk1>
        <a:srgbClr val="535353"/>
      </a:dk1>
      <a:lt1>
        <a:srgbClr val="9CCED5"/>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Custom 1">
      <a:majorFont>
        <a:latin typeface="Gill Sans MT"/>
        <a:ea typeface="Gill Sans"/>
        <a:cs typeface="Gill Sans"/>
      </a:majorFont>
      <a:minorFont>
        <a:latin typeface="Gill Sans MT"/>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38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5A5F5E"/>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1.xml><?xml version="1.0" encoding="utf-8"?>
<a:theme xmlns:a="http://schemas.openxmlformats.org/drawingml/2006/main" name="51_White">
  <a:themeElements>
    <a:clrScheme name="White">
      <a:dk1>
        <a:srgbClr val="535353"/>
      </a:dk1>
      <a:lt1>
        <a:srgbClr val="9CCED5"/>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Custom 1">
      <a:majorFont>
        <a:latin typeface="Gill Sans MT"/>
        <a:ea typeface="Gill Sans"/>
        <a:cs typeface="Gill Sans"/>
      </a:majorFont>
      <a:minorFont>
        <a:latin typeface="Gill Sans MT"/>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38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5A5F5E"/>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2.xml><?xml version="1.0" encoding="utf-8"?>
<a:theme xmlns:a="http://schemas.openxmlformats.org/drawingml/2006/main" name="52_White">
  <a:themeElements>
    <a:clrScheme name="White">
      <a:dk1>
        <a:srgbClr val="535353"/>
      </a:dk1>
      <a:lt1>
        <a:srgbClr val="9CCED5"/>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Custom 1">
      <a:majorFont>
        <a:latin typeface="Gill Sans MT"/>
        <a:ea typeface="Gill Sans"/>
        <a:cs typeface="Gill Sans"/>
      </a:majorFont>
      <a:minorFont>
        <a:latin typeface="Gill Sans MT"/>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38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5A5F5E"/>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3.xml><?xml version="1.0" encoding="utf-8"?>
<a:theme xmlns:a="http://schemas.openxmlformats.org/drawingml/2006/main" name="54_White">
  <a:themeElements>
    <a:clrScheme name="White">
      <a:dk1>
        <a:srgbClr val="535353"/>
      </a:dk1>
      <a:lt1>
        <a:srgbClr val="9CCED5"/>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Custom 1">
      <a:majorFont>
        <a:latin typeface="Gill Sans MT"/>
        <a:ea typeface="Gill Sans"/>
        <a:cs typeface="Gill Sans"/>
      </a:majorFont>
      <a:minorFont>
        <a:latin typeface="Gill Sans MT"/>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38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5A5F5E"/>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4.xml><?xml version="1.0" encoding="utf-8"?>
<a:theme xmlns:a="http://schemas.openxmlformats.org/drawingml/2006/main" name="56_White">
  <a:themeElements>
    <a:clrScheme name="White">
      <a:dk1>
        <a:srgbClr val="535353"/>
      </a:dk1>
      <a:lt1>
        <a:srgbClr val="9CCED5"/>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Custom 1">
      <a:majorFont>
        <a:latin typeface="Gill Sans MT"/>
        <a:ea typeface="Gill Sans"/>
        <a:cs typeface="Gill Sans"/>
      </a:majorFont>
      <a:minorFont>
        <a:latin typeface="Gill Sans MT"/>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38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5A5F5E"/>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5.xml><?xml version="1.0" encoding="utf-8"?>
<a:theme xmlns:a="http://schemas.openxmlformats.org/drawingml/2006/main" name="55_White">
  <a:themeElements>
    <a:clrScheme name="White">
      <a:dk1>
        <a:srgbClr val="535353"/>
      </a:dk1>
      <a:lt1>
        <a:srgbClr val="9CCED5"/>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Custom 1">
      <a:majorFont>
        <a:latin typeface="Gill Sans MT"/>
        <a:ea typeface="Gill Sans"/>
        <a:cs typeface="Gill Sans"/>
      </a:majorFont>
      <a:minorFont>
        <a:latin typeface="Gill Sans MT"/>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38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5A5F5E"/>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6.xml><?xml version="1.0" encoding="utf-8"?>
<a:theme xmlns:a="http://schemas.openxmlformats.org/drawingml/2006/main" name="50_White">
  <a:themeElements>
    <a:clrScheme name="White">
      <a:dk1>
        <a:srgbClr val="535353"/>
      </a:dk1>
      <a:lt1>
        <a:srgbClr val="9CCED5"/>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Custom 1">
      <a:majorFont>
        <a:latin typeface="Gill Sans MT"/>
        <a:ea typeface="Gill Sans"/>
        <a:cs typeface="Gill Sans"/>
      </a:majorFont>
      <a:minorFont>
        <a:latin typeface="Gill Sans MT"/>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38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5A5F5E"/>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7.xml><?xml version="1.0" encoding="utf-8"?>
<a:theme xmlns:a="http://schemas.openxmlformats.org/drawingml/2006/main" name="53_White">
  <a:themeElements>
    <a:clrScheme name="White">
      <a:dk1>
        <a:srgbClr val="535353"/>
      </a:dk1>
      <a:lt1>
        <a:srgbClr val="9CCED5"/>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Custom 1">
      <a:majorFont>
        <a:latin typeface="Gill Sans MT"/>
        <a:ea typeface="Gill Sans"/>
        <a:cs typeface="Gill Sans"/>
      </a:majorFont>
      <a:minorFont>
        <a:latin typeface="Gill Sans MT"/>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38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5A5F5E"/>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8.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38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5A5F5E"/>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6_White">
  <a:themeElements>
    <a:clrScheme name="White">
      <a:dk1>
        <a:srgbClr val="535353"/>
      </a:dk1>
      <a:lt1>
        <a:srgbClr val="9CCED5"/>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Custom 1">
      <a:majorFont>
        <a:latin typeface="Gill Sans MT"/>
        <a:ea typeface="Gill Sans"/>
        <a:cs typeface="Gill Sans"/>
      </a:majorFont>
      <a:minorFont>
        <a:latin typeface="Gill Sans MT"/>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38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5A5F5E"/>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7_White">
  <a:themeElements>
    <a:clrScheme name="White">
      <a:dk1>
        <a:srgbClr val="535353"/>
      </a:dk1>
      <a:lt1>
        <a:srgbClr val="9CCED5"/>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Custom 1">
      <a:majorFont>
        <a:latin typeface="Gill Sans MT"/>
        <a:ea typeface="Gill Sans"/>
        <a:cs typeface="Gill Sans"/>
      </a:majorFont>
      <a:minorFont>
        <a:latin typeface="Gill Sans MT"/>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38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5A5F5E"/>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1_White">
  <a:themeElements>
    <a:clrScheme name="White">
      <a:dk1>
        <a:srgbClr val="535353"/>
      </a:dk1>
      <a:lt1>
        <a:srgbClr val="9CCED5"/>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Custom 1">
      <a:majorFont>
        <a:latin typeface="Gill Sans MT"/>
        <a:ea typeface="Gill Sans"/>
        <a:cs typeface="Gill Sans"/>
      </a:majorFont>
      <a:minorFont>
        <a:latin typeface="Gill Sans MT"/>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38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5A5F5E"/>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2_White">
  <a:themeElements>
    <a:clrScheme name="White">
      <a:dk1>
        <a:srgbClr val="535353"/>
      </a:dk1>
      <a:lt1>
        <a:srgbClr val="9CCED5"/>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Custom 1">
      <a:majorFont>
        <a:latin typeface="Gill Sans MT"/>
        <a:ea typeface="Gill Sans"/>
        <a:cs typeface="Gill Sans"/>
      </a:majorFont>
      <a:minorFont>
        <a:latin typeface="Gill Sans MT"/>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38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5A5F5E"/>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44450" tIns="44450" rIns="44450" bIns="4445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35353"/>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Machine Learning Aided 6G-template</Template>
  <TotalTime>320</TotalTime>
  <Words>3763</Words>
  <Application>Microsoft Office PowerPoint</Application>
  <PresentationFormat>Custom</PresentationFormat>
  <Paragraphs>294</Paragraphs>
  <Slides>16</Slides>
  <Notes>16</Notes>
  <HiddenSlides>0</HiddenSlides>
  <MMClips>1</MMClips>
  <ScaleCrop>false</ScaleCrop>
  <HeadingPairs>
    <vt:vector size="6" baseType="variant">
      <vt:variant>
        <vt:lpstr>Fonts Used</vt:lpstr>
      </vt:variant>
      <vt:variant>
        <vt:i4>7</vt:i4>
      </vt:variant>
      <vt:variant>
        <vt:lpstr>Theme</vt:lpstr>
      </vt:variant>
      <vt:variant>
        <vt:i4>57</vt:i4>
      </vt:variant>
      <vt:variant>
        <vt:lpstr>Slide Titles</vt:lpstr>
      </vt:variant>
      <vt:variant>
        <vt:i4>16</vt:i4>
      </vt:variant>
    </vt:vector>
  </HeadingPairs>
  <TitlesOfParts>
    <vt:vector size="80" baseType="lpstr">
      <vt:lpstr>Arial</vt:lpstr>
      <vt:lpstr>Calibri</vt:lpstr>
      <vt:lpstr>Gill Sans</vt:lpstr>
      <vt:lpstr>Gill Sans Light</vt:lpstr>
      <vt:lpstr>Gill Sans MT</vt:lpstr>
      <vt:lpstr>Gill Sans SemiBold</vt:lpstr>
      <vt:lpstr>Lucida Grande</vt:lpstr>
      <vt:lpstr>White</vt:lpstr>
      <vt:lpstr>2_White</vt:lpstr>
      <vt:lpstr>3_White</vt:lpstr>
      <vt:lpstr>4_White</vt:lpstr>
      <vt:lpstr>5_White</vt:lpstr>
      <vt:lpstr>6_White</vt:lpstr>
      <vt:lpstr>7_White</vt:lpstr>
      <vt:lpstr>11_White</vt:lpstr>
      <vt:lpstr>12_White</vt:lpstr>
      <vt:lpstr>13_White</vt:lpstr>
      <vt:lpstr>14_White</vt:lpstr>
      <vt:lpstr>8_White</vt:lpstr>
      <vt:lpstr>17_White</vt:lpstr>
      <vt:lpstr>9_White</vt:lpstr>
      <vt:lpstr>10_White</vt:lpstr>
      <vt:lpstr>18_White</vt:lpstr>
      <vt:lpstr>19_White</vt:lpstr>
      <vt:lpstr>20_White</vt:lpstr>
      <vt:lpstr>21_White</vt:lpstr>
      <vt:lpstr>25_White</vt:lpstr>
      <vt:lpstr>26_White</vt:lpstr>
      <vt:lpstr>28_White</vt:lpstr>
      <vt:lpstr>29_White</vt:lpstr>
      <vt:lpstr>31_White</vt:lpstr>
      <vt:lpstr>32_White</vt:lpstr>
      <vt:lpstr>33_White</vt:lpstr>
      <vt:lpstr>34_White</vt:lpstr>
      <vt:lpstr>24_White</vt:lpstr>
      <vt:lpstr>35_White</vt:lpstr>
      <vt:lpstr>37_White</vt:lpstr>
      <vt:lpstr>39_White</vt:lpstr>
      <vt:lpstr>42_White</vt:lpstr>
      <vt:lpstr>43_White</vt:lpstr>
      <vt:lpstr>47_White</vt:lpstr>
      <vt:lpstr>16_White</vt:lpstr>
      <vt:lpstr>22_White</vt:lpstr>
      <vt:lpstr>15_White</vt:lpstr>
      <vt:lpstr>30_White</vt:lpstr>
      <vt:lpstr>27_White</vt:lpstr>
      <vt:lpstr>1_White</vt:lpstr>
      <vt:lpstr>44_White</vt:lpstr>
      <vt:lpstr>45_White</vt:lpstr>
      <vt:lpstr>23_White</vt:lpstr>
      <vt:lpstr>36_White</vt:lpstr>
      <vt:lpstr>38_White</vt:lpstr>
      <vt:lpstr>40_White</vt:lpstr>
      <vt:lpstr>41_White</vt:lpstr>
      <vt:lpstr>46_White</vt:lpstr>
      <vt:lpstr>48_White</vt:lpstr>
      <vt:lpstr>49_White</vt:lpstr>
      <vt:lpstr>51_White</vt:lpstr>
      <vt:lpstr>52_White</vt:lpstr>
      <vt:lpstr>54_White</vt:lpstr>
      <vt:lpstr>56_White</vt:lpstr>
      <vt:lpstr>55_White</vt:lpstr>
      <vt:lpstr>50_White</vt:lpstr>
      <vt:lpstr>53_White</vt:lpstr>
      <vt:lpstr>Comparing Stochastic and Ray‑tracing Datasets in Machine Learning for Wireless Applications</vt:lpstr>
      <vt:lpstr>Motivation &amp; Problem</vt:lpstr>
      <vt:lpstr>Study Questions &amp; Scope</vt:lpstr>
      <vt:lpstr>Families of Channel Models: Determinism Continuum</vt:lpstr>
      <vt:lpstr>Modeling Choices that Affect Machine Learning</vt:lpstr>
      <vt:lpstr>Machine Learning Task Selection</vt:lpstr>
      <vt:lpstr>Data Sources &amp; Pipeline</vt:lpstr>
      <vt:lpstr>Ray Tracing Scenarios in DeepMIMO</vt:lpstr>
      <vt:lpstr>RayTracing Configuration</vt:lpstr>
      <vt:lpstr>Common &amp; Task Settings</vt:lpstr>
      <vt:lpstr>Channel Compression – Cross-testing &amp; Fine tuning</vt:lpstr>
      <vt:lpstr>Channel Compression – Value of Pretraining</vt:lpstr>
      <vt:lpstr>Prediction – Horizon Behavior</vt:lpstr>
      <vt:lpstr>Prediction – Transfer &amp; Fine‑tuning</vt:lpstr>
      <vt:lpstr>Takeaways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Radar Aided 6G Beam Prediction: Deep Learning Algorithms and Real-World Demonstration</dc:title>
  <dc:creator>Umut Demirhan (Student)</dc:creator>
  <cp:lastModifiedBy>Joao Morais</cp:lastModifiedBy>
  <cp:revision>2618</cp:revision>
  <dcterms:created xsi:type="dcterms:W3CDTF">2025-10-27T17:12:12Z</dcterms:created>
  <dcterms:modified xsi:type="dcterms:W3CDTF">2025-10-27T23:19:55Z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1033-11.1.0.11723</vt:lpwstr>
  </property>
</Properties>
</file>